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2" r:id="rId1"/>
  </p:sldMasterIdLst>
  <p:notesMasterIdLst>
    <p:notesMasterId r:id="rId11"/>
  </p:notesMasterIdLst>
  <p:handoutMasterIdLst>
    <p:handoutMasterId r:id="rId12"/>
  </p:handoutMasterIdLst>
  <p:sldIdLst>
    <p:sldId id="256" r:id="rId2"/>
    <p:sldId id="277" r:id="rId3"/>
    <p:sldId id="257" r:id="rId4"/>
    <p:sldId id="259" r:id="rId5"/>
    <p:sldId id="258" r:id="rId6"/>
    <p:sldId id="262" r:id="rId7"/>
    <p:sldId id="271" r:id="rId8"/>
    <p:sldId id="278" r:id="rId9"/>
    <p:sldId id="279" r:id="rId10"/>
  </p:sldIdLst>
  <p:sldSz cx="9144000" cy="5143500" type="screen16x9"/>
  <p:notesSz cx="6858000" cy="9144000"/>
  <p:embeddedFontLst>
    <p:embeddedFont>
      <p:font typeface="Calibri" panose="020F0502020204030204" pitchFamily="34" charset="0"/>
      <p:regular r:id="rId13"/>
      <p:bold r:id="rId14"/>
      <p:italic r:id="rId15"/>
      <p:boldItalic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28D7DA7-2F84-4893-85DB-CFACE7BAE687}">
  <a:tblStyle styleId="{528D7DA7-2F84-4893-85DB-CFACE7BAE687}" styleName="Table_0">
    <a:wholeTbl>
      <a:tcTxStyle/>
      <a:tcStyle>
        <a:tcBdr>
          <a:left>
            <a:ln w="19050" cap="flat" cmpd="sng">
              <a:solidFill>
                <a:srgbClr val="000000"/>
              </a:solidFill>
              <a:prstDash val="solid"/>
              <a:round/>
              <a:headEnd type="none" w="med" len="med"/>
              <a:tailEnd type="none" w="med" len="med"/>
            </a:ln>
          </a:left>
          <a:right>
            <a:ln w="19050" cap="flat" cmpd="sng">
              <a:solidFill>
                <a:srgbClr val="000000"/>
              </a:solidFill>
              <a:prstDash val="solid"/>
              <a:round/>
              <a:headEnd type="none" w="med" len="med"/>
              <a:tailEnd type="none" w="med" len="med"/>
            </a:ln>
          </a:right>
          <a:top>
            <a:ln w="19050" cap="flat" cmpd="sng">
              <a:solidFill>
                <a:srgbClr val="000000"/>
              </a:solidFill>
              <a:prstDash val="solid"/>
              <a:round/>
              <a:headEnd type="none" w="med" len="med"/>
              <a:tailEnd type="none" w="med" len="med"/>
            </a:ln>
          </a:top>
          <a:bottom>
            <a:ln w="19050" cap="flat" cmpd="sng">
              <a:solidFill>
                <a:srgbClr val="000000"/>
              </a:solidFill>
              <a:prstDash val="solid"/>
              <a:round/>
              <a:headEnd type="none" w="med" len="med"/>
              <a:tailEnd type="none" w="med" len="med"/>
            </a:ln>
          </a:bottom>
          <a:insideH>
            <a:ln w="19050" cap="flat" cmpd="sng">
              <a:solidFill>
                <a:srgbClr val="000000"/>
              </a:solidFill>
              <a:prstDash val="solid"/>
              <a:round/>
              <a:headEnd type="none" w="med" len="med"/>
              <a:tailEnd type="none" w="med" len="med"/>
            </a:ln>
          </a:insideH>
          <a:insideV>
            <a:ln w="19050" cap="flat" cmpd="sng">
              <a:solidFill>
                <a:srgbClr val="000000"/>
              </a:solidFill>
              <a:prstDash val="solid"/>
              <a:round/>
              <a:headEnd type="none" w="med" len="med"/>
              <a:tailEnd type="none" w="med" len="med"/>
            </a:ln>
          </a:insideV>
        </a:tcBdr>
      </a:tcStyle>
    </a:wholeTbl>
  </a:tblStyle>
  <a:tblStyle styleId="{96D47385-992A-4C7A-BB73-BEC2D2193AA1}" styleName="Table_1"/>
  <a:tblStyle styleId="{301B6ED7-D446-42F2-9784-28805F6B0C39}" styleName="Table_2">
    <a:wholeTbl>
      <a:tcTxStyle/>
      <a:tcStyle>
        <a:tcBdr>
          <a:left>
            <a:ln w="6350" cap="flat" cmpd="sng">
              <a:solidFill>
                <a:srgbClr val="000000"/>
              </a:solidFill>
              <a:prstDash val="solid"/>
              <a:round/>
              <a:headEnd type="none" w="med" len="med"/>
              <a:tailEnd type="none" w="med" len="med"/>
            </a:ln>
          </a:left>
          <a:right>
            <a:ln w="6350" cap="flat" cmpd="sng">
              <a:solidFill>
                <a:srgbClr val="000000"/>
              </a:solidFill>
              <a:prstDash val="solid"/>
              <a:round/>
              <a:headEnd type="none" w="med" len="med"/>
              <a:tailEnd type="none" w="med" len="med"/>
            </a:ln>
          </a:right>
          <a:top>
            <a:ln w="6350" cap="flat" cmpd="sng">
              <a:solidFill>
                <a:srgbClr val="000000"/>
              </a:solidFill>
              <a:prstDash val="solid"/>
              <a:round/>
              <a:headEnd type="none" w="med" len="med"/>
              <a:tailEnd type="none" w="med" len="med"/>
            </a:ln>
          </a:top>
          <a:bottom>
            <a:ln w="6350" cap="flat" cmpd="sng">
              <a:solidFill>
                <a:srgbClr val="000000"/>
              </a:solidFill>
              <a:prstDash val="solid"/>
              <a:round/>
              <a:headEnd type="none" w="med" len="med"/>
              <a:tailEnd type="none" w="med" len="med"/>
            </a:ln>
          </a:bottom>
          <a:insideH>
            <a:ln w="6350" cap="flat" cmpd="sng">
              <a:solidFill>
                <a:srgbClr val="000000"/>
              </a:solidFill>
              <a:prstDash val="solid"/>
              <a:round/>
              <a:headEnd type="none" w="med" len="med"/>
              <a:tailEnd type="none" w="med" len="med"/>
            </a:ln>
          </a:insideH>
          <a:insideV>
            <a:ln w="6350" cap="flat" cmpd="sng">
              <a:solidFill>
                <a:srgbClr val="000000"/>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snapToGrid="0">
      <p:cViewPr varScale="1">
        <p:scale>
          <a:sx n="83" d="100"/>
          <a:sy n="83" d="100"/>
        </p:scale>
        <p:origin x="108" y="1080"/>
      </p:cViewPr>
      <p:guideLst/>
    </p:cSldViewPr>
  </p:slideViewPr>
  <p:notesTextViewPr>
    <p:cViewPr>
      <p:scale>
        <a:sx n="1" d="1"/>
        <a:sy n="1" d="1"/>
      </p:scale>
      <p:origin x="0" y="0"/>
    </p:cViewPr>
  </p:notesTextViewPr>
  <p:notesViewPr>
    <p:cSldViewPr snapToGrid="0">
      <p:cViewPr varScale="1">
        <p:scale>
          <a:sx n="82" d="100"/>
          <a:sy n="82" d="100"/>
        </p:scale>
        <p:origin x="1182"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862BE37-AEEE-4F4C-A66E-6284F5870E81}" type="datetimeFigureOut">
              <a:rPr lang="en-US" smtClean="0"/>
              <a:t>7/31/2017</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793FFC7-D725-4831-AD25-44D66C0B7DED}" type="slidenum">
              <a:rPr lang="en-US" smtClean="0"/>
              <a:t>‹#›</a:t>
            </a:fld>
            <a:endParaRPr lang="en-US" dirty="0"/>
          </a:p>
        </p:txBody>
      </p:sp>
    </p:spTree>
    <p:extLst>
      <p:ext uri="{BB962C8B-B14F-4D97-AF65-F5344CB8AC3E}">
        <p14:creationId xmlns:p14="http://schemas.microsoft.com/office/powerpoint/2010/main" val="26635336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buChar char="●"/>
              <a:defRPr sz="1100"/>
            </a:lvl1pPr>
            <a:lvl2pPr lvl="1">
              <a:spcBef>
                <a:spcPts val="0"/>
              </a:spcBef>
              <a:buChar char="○"/>
              <a:defRPr sz="1100"/>
            </a:lvl2pPr>
            <a:lvl3pPr lvl="2">
              <a:spcBef>
                <a:spcPts val="0"/>
              </a:spcBef>
              <a:buChar char="■"/>
              <a:defRPr sz="1100"/>
            </a:lvl3pPr>
            <a:lvl4pPr lvl="3">
              <a:spcBef>
                <a:spcPts val="0"/>
              </a:spcBef>
              <a:buChar char="●"/>
              <a:defRPr sz="1100"/>
            </a:lvl4pPr>
            <a:lvl5pPr lvl="4">
              <a:spcBef>
                <a:spcPts val="0"/>
              </a:spcBef>
              <a:buChar char="○"/>
              <a:defRPr sz="1100"/>
            </a:lvl5pPr>
            <a:lvl6pPr lvl="5">
              <a:spcBef>
                <a:spcPts val="0"/>
              </a:spcBef>
              <a:buChar char="■"/>
              <a:defRPr sz="1100"/>
            </a:lvl6pPr>
            <a:lvl7pPr lvl="6">
              <a:spcBef>
                <a:spcPts val="0"/>
              </a:spcBef>
              <a:buChar char="●"/>
              <a:defRPr sz="1100"/>
            </a:lvl7pPr>
            <a:lvl8pPr lvl="7">
              <a:spcBef>
                <a:spcPts val="0"/>
              </a:spcBef>
              <a:buChar char="○"/>
              <a:defRPr sz="1100"/>
            </a:lvl8pPr>
            <a:lvl9pPr lvl="8">
              <a:spcBef>
                <a:spcPts val="0"/>
              </a:spcBef>
              <a:buChar char="■"/>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3" name="Shape 7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7" name="Shape 8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lang="en" dirty="0"/>
          </a:p>
        </p:txBody>
      </p:sp>
    </p:spTree>
    <p:extLst>
      <p:ext uri="{BB962C8B-B14F-4D97-AF65-F5344CB8AC3E}">
        <p14:creationId xmlns:p14="http://schemas.microsoft.com/office/powerpoint/2010/main" val="9117483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Shape 7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3" name="Shape 9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buNone/>
            </a:pPr>
            <a:r>
              <a:rPr lang="en-US" sz="1600" dirty="0" smtClean="0"/>
              <a:t>The </a:t>
            </a:r>
            <a:r>
              <a:rPr lang="en-US" sz="1600" dirty="0"/>
              <a:t>science and engineering practices are used as a means to learn science by doing science, thus combining knowledge with skill. The goal is to allow students to discover how scientific knowledge is produced and how engineering solutions are developed. The following practices should not be taught in isolation or as a separate unit, but rather differentiated at each grade level from K-12 and integrated into all core ideas employed throughout the school year. These are not to be taught in isolation but are embedded throughout the language of the standards. </a:t>
            </a:r>
            <a:endParaRPr sz="16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7" name="Shape 8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lang="en"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3" name="Shape 113"/>
          <p:cNvSpPr txBox="1">
            <a:spLocks noGrp="1"/>
          </p:cNvSpPr>
          <p:nvPr>
            <p:ph type="body" idx="1"/>
          </p:nvPr>
        </p:nvSpPr>
        <p:spPr>
          <a:xfrm>
            <a:off x="791308" y="4343400"/>
            <a:ext cx="5486400" cy="4114800"/>
          </a:xfrm>
          <a:prstGeom prst="rect">
            <a:avLst/>
          </a:prstGeom>
        </p:spPr>
        <p:txBody>
          <a:bodyPr lIns="91425" tIns="91425" rIns="91425" bIns="91425" anchor="t" anchorCtr="0">
            <a:noAutofit/>
          </a:bodyPr>
          <a:lstStyle/>
          <a:p>
            <a:pPr lvl="0">
              <a:buNone/>
            </a:pPr>
            <a:r>
              <a:rPr lang="en-US" sz="1400" b="1" dirty="0">
                <a:solidFill>
                  <a:schemeClr val="dk1"/>
                </a:solidFill>
                <a:latin typeface="Calibri"/>
                <a:ea typeface="Calibri"/>
                <a:cs typeface="Calibri"/>
                <a:sym typeface="Calibri"/>
              </a:rPr>
              <a:t>Disciplinary Core Ideas and Components: The Framework for K-12 Science Education describes the progression of disciplinary core ideas (DCIs) and gives grade level end points. These core ideas and the component ideas are the structure and organization of the Tennessee Academic Standards for Science. Focusing on a limited number of ideas, grades K-12 will deepen content knowledge and build on learning. The progressions are designed to build on student understanding of science with developmental appropriateness. </a:t>
            </a:r>
            <a:endParaRPr lang="en" sz="1400" dirty="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1" name="Shape 17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285750" indent="-285750">
              <a:buClr>
                <a:schemeClr val="dk1"/>
              </a:buClr>
              <a:buSzPct val="100000"/>
            </a:pPr>
            <a:r>
              <a:rPr lang="en" sz="1600" dirty="0" smtClean="0">
                <a:solidFill>
                  <a:schemeClr val="dk1"/>
                </a:solidFill>
              </a:rPr>
              <a:t>These are t</a:t>
            </a:r>
            <a:r>
              <a:rPr lang="en-US" sz="1600" dirty="0" smtClean="0">
                <a:solidFill>
                  <a:schemeClr val="dk1"/>
                </a:solidFill>
              </a:rPr>
              <a:t>he</a:t>
            </a:r>
            <a:r>
              <a:rPr lang="en" sz="1600" dirty="0" smtClean="0">
                <a:solidFill>
                  <a:schemeClr val="dk1"/>
                </a:solidFill>
              </a:rPr>
              <a:t> same as t</a:t>
            </a:r>
            <a:r>
              <a:rPr lang="en-US" sz="1600" dirty="0" smtClean="0">
                <a:solidFill>
                  <a:schemeClr val="dk1"/>
                </a:solidFill>
              </a:rPr>
              <a:t>he</a:t>
            </a:r>
            <a:r>
              <a:rPr lang="en" sz="1600" dirty="0" smtClean="0">
                <a:solidFill>
                  <a:schemeClr val="dk1"/>
                </a:solidFill>
              </a:rPr>
              <a:t> Literacy Skills for Math</a:t>
            </a:r>
          </a:p>
          <a:p>
            <a:pPr>
              <a:buClr>
                <a:schemeClr val="dk1"/>
              </a:buClr>
              <a:buSzPct val="100000"/>
              <a:buNone/>
            </a:pPr>
            <a:endParaRPr sz="16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1" name="Shape 17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285750" indent="-285750">
              <a:buClr>
                <a:schemeClr val="dk1"/>
              </a:buClr>
              <a:buSzPct val="100000"/>
            </a:pPr>
            <a:r>
              <a:rPr lang="en" sz="1600" dirty="0" smtClean="0">
                <a:solidFill>
                  <a:schemeClr val="dk1"/>
                </a:solidFill>
              </a:rPr>
              <a:t>These are t</a:t>
            </a:r>
            <a:r>
              <a:rPr lang="en-US" sz="1600" dirty="0" smtClean="0">
                <a:solidFill>
                  <a:schemeClr val="dk1"/>
                </a:solidFill>
              </a:rPr>
              <a:t>he</a:t>
            </a:r>
            <a:r>
              <a:rPr lang="en" sz="1600" dirty="0" smtClean="0">
                <a:solidFill>
                  <a:schemeClr val="dk1"/>
                </a:solidFill>
              </a:rPr>
              <a:t> same as t</a:t>
            </a:r>
            <a:r>
              <a:rPr lang="en-US" sz="1600" dirty="0" smtClean="0">
                <a:solidFill>
                  <a:schemeClr val="dk1"/>
                </a:solidFill>
              </a:rPr>
              <a:t>he</a:t>
            </a:r>
            <a:r>
              <a:rPr lang="en" sz="1600" dirty="0" smtClean="0">
                <a:solidFill>
                  <a:schemeClr val="dk1"/>
                </a:solidFill>
              </a:rPr>
              <a:t> Literacy Skills for Math</a:t>
            </a:r>
          </a:p>
          <a:p>
            <a:pPr>
              <a:buClr>
                <a:schemeClr val="dk1"/>
              </a:buClr>
              <a:buSzPct val="100000"/>
              <a:buNone/>
            </a:pPr>
            <a:endParaRPr sz="1600" dirty="0"/>
          </a:p>
        </p:txBody>
      </p:sp>
    </p:spTree>
    <p:extLst>
      <p:ext uri="{BB962C8B-B14F-4D97-AF65-F5344CB8AC3E}">
        <p14:creationId xmlns:p14="http://schemas.microsoft.com/office/powerpoint/2010/main" val="31731132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1" name="Shape 17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285750" indent="-285750">
              <a:buClr>
                <a:schemeClr val="dk1"/>
              </a:buClr>
              <a:buSzPct val="100000"/>
            </a:pPr>
            <a:r>
              <a:rPr lang="en" sz="1600" dirty="0" smtClean="0">
                <a:solidFill>
                  <a:schemeClr val="dk1"/>
                </a:solidFill>
              </a:rPr>
              <a:t>These are t</a:t>
            </a:r>
            <a:r>
              <a:rPr lang="en-US" sz="1600" dirty="0" smtClean="0">
                <a:solidFill>
                  <a:schemeClr val="dk1"/>
                </a:solidFill>
              </a:rPr>
              <a:t>he</a:t>
            </a:r>
            <a:r>
              <a:rPr lang="en" sz="1600" dirty="0" smtClean="0">
                <a:solidFill>
                  <a:schemeClr val="dk1"/>
                </a:solidFill>
              </a:rPr>
              <a:t> same as t</a:t>
            </a:r>
            <a:r>
              <a:rPr lang="en-US" sz="1600" dirty="0" smtClean="0">
                <a:solidFill>
                  <a:schemeClr val="dk1"/>
                </a:solidFill>
              </a:rPr>
              <a:t>he</a:t>
            </a:r>
            <a:r>
              <a:rPr lang="en" sz="1600" dirty="0" smtClean="0">
                <a:solidFill>
                  <a:schemeClr val="dk1"/>
                </a:solidFill>
              </a:rPr>
              <a:t> Literacy Skills for Math</a:t>
            </a:r>
          </a:p>
          <a:p>
            <a:pPr>
              <a:buClr>
                <a:schemeClr val="dk1"/>
              </a:buClr>
              <a:buSzPct val="100000"/>
              <a:buNone/>
            </a:pPr>
            <a:endParaRPr sz="1600" dirty="0"/>
          </a:p>
        </p:txBody>
      </p:sp>
    </p:spTree>
    <p:extLst>
      <p:ext uri="{BB962C8B-B14F-4D97-AF65-F5344CB8AC3E}">
        <p14:creationId xmlns:p14="http://schemas.microsoft.com/office/powerpoint/2010/main" val="6669057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lIns="91425" tIns="91425" rIns="91425" bIns="91425" anchor="t" anchorCtr="0"/>
          <a:lstStyle>
            <a:lvl1pPr lvl="0" algn="ctr">
              <a:spcBef>
                <a:spcPts val="0"/>
              </a:spcBef>
              <a:buChar char="●"/>
              <a:defRPr/>
            </a:lvl1pPr>
            <a:lvl2pPr lvl="1" algn="ctr">
              <a:spcBef>
                <a:spcPts val="0"/>
              </a:spcBef>
              <a:buChar char="○"/>
              <a:defRPr/>
            </a:lvl2pPr>
            <a:lvl3pPr lvl="2" algn="ctr">
              <a:spcBef>
                <a:spcPts val="0"/>
              </a:spcBef>
              <a:buChar char="■"/>
              <a:defRPr/>
            </a:lvl3pPr>
            <a:lvl4pPr lvl="3" algn="ctr">
              <a:spcBef>
                <a:spcPts val="0"/>
              </a:spcBef>
              <a:buChar char="●"/>
              <a:defRPr/>
            </a:lvl4pPr>
            <a:lvl5pPr lvl="4" algn="ctr">
              <a:spcBef>
                <a:spcPts val="0"/>
              </a:spcBef>
              <a:buChar char="○"/>
              <a:defRPr/>
            </a:lvl5pPr>
            <a:lvl6pPr lvl="5" algn="ctr">
              <a:spcBef>
                <a:spcPts val="0"/>
              </a:spcBef>
              <a:buChar char="■"/>
              <a:defRPr/>
            </a:lvl6pPr>
            <a:lvl7pPr lvl="6" algn="ctr">
              <a:spcBef>
                <a:spcPts val="0"/>
              </a:spcBef>
              <a:buChar char="●"/>
              <a:defRPr/>
            </a:lvl7pPr>
            <a:lvl8pPr lvl="7" algn="ctr">
              <a:spcBef>
                <a:spcPts val="0"/>
              </a:spcBef>
              <a:buChar char="○"/>
              <a:defRPr/>
            </a:lvl8pPr>
            <a:lvl9pPr lvl="8" algn="ctr">
              <a:spcBef>
                <a:spcPts val="0"/>
              </a:spcBef>
              <a:buChar char="■"/>
              <a:defRPr/>
            </a:lvl9pPr>
          </a:lstStyle>
          <a:p>
            <a:endParaRPr/>
          </a:p>
        </p:txBody>
      </p:sp>
      <p:sp>
        <p:nvSpPr>
          <p:cNvPr id="47" name="Shape 4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bg>
      <p:bgPr>
        <a:solidFill>
          <a:srgbClr val="FFFFFF"/>
        </a:solidFill>
        <a:effectLst/>
      </p:bgPr>
    </p:bg>
    <p:spTree>
      <p:nvGrpSpPr>
        <p:cNvPr id="1" name="Shape 50"/>
        <p:cNvGrpSpPr/>
        <p:nvPr/>
      </p:nvGrpSpPr>
      <p:grpSpPr>
        <a:xfrm>
          <a:off x="0" y="0"/>
          <a:ext cx="0" cy="0"/>
          <a:chOff x="0" y="0"/>
          <a:chExt cx="0" cy="0"/>
        </a:xfrm>
      </p:grpSpPr>
      <p:sp>
        <p:nvSpPr>
          <p:cNvPr id="51" name="Shape 51"/>
          <p:cNvSpPr/>
          <p:nvPr/>
        </p:nvSpPr>
        <p:spPr>
          <a:xfrm>
            <a:off x="0" y="0"/>
            <a:ext cx="9144000" cy="5143500"/>
          </a:xfrm>
          <a:prstGeom prst="rect">
            <a:avLst/>
          </a:prstGeom>
          <a:solidFill>
            <a:srgbClr val="FFFFFF"/>
          </a:solidFill>
          <a:ln>
            <a:noFill/>
          </a:ln>
        </p:spPr>
        <p:txBody>
          <a:bodyPr lIns="91425" tIns="91425" rIns="91425" bIns="91425" anchor="ctr" anchorCtr="0">
            <a:noAutofit/>
          </a:bodyPr>
          <a:lstStyle/>
          <a:p>
            <a:pPr lvl="0">
              <a:spcBef>
                <a:spcPts val="0"/>
              </a:spcBef>
              <a:buNone/>
            </a:pPr>
            <a:endParaRPr dirty="0"/>
          </a:p>
        </p:txBody>
      </p:sp>
      <p:grpSp>
        <p:nvGrpSpPr>
          <p:cNvPr id="52" name="Shape 52"/>
          <p:cNvGrpSpPr/>
          <p:nvPr/>
        </p:nvGrpSpPr>
        <p:grpSpPr>
          <a:xfrm>
            <a:off x="595612" y="2538080"/>
            <a:ext cx="7952773" cy="64501"/>
            <a:chOff x="595675" y="2820050"/>
            <a:chExt cx="7952773" cy="64501"/>
          </a:xfrm>
        </p:grpSpPr>
        <p:sp>
          <p:nvSpPr>
            <p:cNvPr id="53" name="Shape 53"/>
            <p:cNvSpPr/>
            <p:nvPr/>
          </p:nvSpPr>
          <p:spPr>
            <a:xfrm>
              <a:off x="2186207" y="2820050"/>
              <a:ext cx="1620000" cy="64500"/>
            </a:xfrm>
            <a:prstGeom prst="rect">
              <a:avLst/>
            </a:prstGeom>
            <a:solidFill>
              <a:srgbClr val="D62828"/>
            </a:solidFill>
            <a:ln>
              <a:noFill/>
            </a:ln>
          </p:spPr>
          <p:txBody>
            <a:bodyPr lIns="91425" tIns="91425" rIns="91425" bIns="91425" anchor="ctr" anchorCtr="0">
              <a:noAutofit/>
            </a:bodyPr>
            <a:lstStyle/>
            <a:p>
              <a:pPr lvl="0">
                <a:spcBef>
                  <a:spcPts val="0"/>
                </a:spcBef>
                <a:buNone/>
              </a:pPr>
              <a:endParaRPr dirty="0"/>
            </a:p>
          </p:txBody>
        </p:sp>
        <p:sp>
          <p:nvSpPr>
            <p:cNvPr id="54" name="Shape 54"/>
            <p:cNvSpPr/>
            <p:nvPr/>
          </p:nvSpPr>
          <p:spPr>
            <a:xfrm>
              <a:off x="3776783" y="2820050"/>
              <a:ext cx="1620000" cy="64500"/>
            </a:xfrm>
            <a:prstGeom prst="rect">
              <a:avLst/>
            </a:prstGeom>
            <a:solidFill>
              <a:srgbClr val="F77F00"/>
            </a:solidFill>
            <a:ln>
              <a:noFill/>
            </a:ln>
          </p:spPr>
          <p:txBody>
            <a:bodyPr lIns="91425" tIns="91425" rIns="91425" bIns="91425" anchor="ctr" anchorCtr="0">
              <a:noAutofit/>
            </a:bodyPr>
            <a:lstStyle/>
            <a:p>
              <a:pPr lvl="0">
                <a:spcBef>
                  <a:spcPts val="0"/>
                </a:spcBef>
                <a:buNone/>
              </a:pPr>
              <a:endParaRPr dirty="0"/>
            </a:p>
          </p:txBody>
        </p:sp>
        <p:sp>
          <p:nvSpPr>
            <p:cNvPr id="55" name="Shape 55"/>
            <p:cNvSpPr/>
            <p:nvPr/>
          </p:nvSpPr>
          <p:spPr>
            <a:xfrm>
              <a:off x="5373056" y="2820052"/>
              <a:ext cx="1596300" cy="64500"/>
            </a:xfrm>
            <a:prstGeom prst="rect">
              <a:avLst/>
            </a:prstGeom>
            <a:solidFill>
              <a:srgbClr val="FCBF49"/>
            </a:solidFill>
            <a:ln>
              <a:noFill/>
            </a:ln>
          </p:spPr>
          <p:txBody>
            <a:bodyPr lIns="91425" tIns="91425" rIns="91425" bIns="91425" anchor="ctr" anchorCtr="0">
              <a:noAutofit/>
            </a:bodyPr>
            <a:lstStyle/>
            <a:p>
              <a:pPr lvl="0">
                <a:spcBef>
                  <a:spcPts val="0"/>
                </a:spcBef>
                <a:buNone/>
              </a:pPr>
              <a:endParaRPr dirty="0"/>
            </a:p>
          </p:txBody>
        </p:sp>
        <p:sp>
          <p:nvSpPr>
            <p:cNvPr id="56" name="Shape 56"/>
            <p:cNvSpPr/>
            <p:nvPr/>
          </p:nvSpPr>
          <p:spPr>
            <a:xfrm>
              <a:off x="595675" y="2820050"/>
              <a:ext cx="1590600" cy="64500"/>
            </a:xfrm>
            <a:prstGeom prst="rect">
              <a:avLst/>
            </a:prstGeom>
            <a:solidFill>
              <a:srgbClr val="003049"/>
            </a:solidFill>
            <a:ln>
              <a:noFill/>
            </a:ln>
          </p:spPr>
          <p:txBody>
            <a:bodyPr lIns="91425" tIns="91425" rIns="91425" bIns="91425" anchor="ctr" anchorCtr="0">
              <a:noAutofit/>
            </a:bodyPr>
            <a:lstStyle/>
            <a:p>
              <a:pPr lvl="0">
                <a:spcBef>
                  <a:spcPts val="0"/>
                </a:spcBef>
                <a:buNone/>
              </a:pPr>
              <a:endParaRPr dirty="0"/>
            </a:p>
          </p:txBody>
        </p:sp>
        <p:sp>
          <p:nvSpPr>
            <p:cNvPr id="57" name="Shape 57"/>
            <p:cNvSpPr/>
            <p:nvPr/>
          </p:nvSpPr>
          <p:spPr>
            <a:xfrm>
              <a:off x="6957848" y="2820050"/>
              <a:ext cx="1590600" cy="64500"/>
            </a:xfrm>
            <a:prstGeom prst="rect">
              <a:avLst/>
            </a:prstGeom>
            <a:solidFill>
              <a:srgbClr val="EAE2B7"/>
            </a:solidFill>
            <a:ln>
              <a:noFill/>
            </a:ln>
          </p:spPr>
          <p:txBody>
            <a:bodyPr lIns="91425" tIns="91425" rIns="91425" bIns="91425" anchor="ctr" anchorCtr="0">
              <a:noAutofit/>
            </a:bodyPr>
            <a:lstStyle/>
            <a:p>
              <a:pPr lvl="0">
                <a:spcBef>
                  <a:spcPts val="0"/>
                </a:spcBef>
                <a:buNone/>
              </a:pPr>
              <a:endParaRPr dirty="0"/>
            </a:p>
          </p:txBody>
        </p:sp>
      </p:grpSp>
      <p:sp>
        <p:nvSpPr>
          <p:cNvPr id="58" name="Shape 58"/>
          <p:cNvSpPr txBox="1">
            <a:spLocks noGrp="1"/>
          </p:cNvSpPr>
          <p:nvPr>
            <p:ph type="title"/>
          </p:nvPr>
        </p:nvSpPr>
        <p:spPr>
          <a:xfrm>
            <a:off x="505475" y="1375100"/>
            <a:ext cx="8043000" cy="1086900"/>
          </a:xfrm>
          <a:prstGeom prst="rect">
            <a:avLst/>
          </a:prstGeom>
          <a:noFill/>
        </p:spPr>
        <p:txBody>
          <a:bodyPr lIns="91425" tIns="91425" rIns="91425" bIns="91425" anchor="b" anchorCtr="0"/>
          <a:lstStyle>
            <a:lvl1pPr lvl="0" algn="l" rtl="0">
              <a:lnSpc>
                <a:spcPct val="100000"/>
              </a:lnSpc>
              <a:spcBef>
                <a:spcPts val="0"/>
              </a:spcBef>
              <a:spcAft>
                <a:spcPts val="0"/>
              </a:spcAft>
              <a:buNone/>
              <a:defRPr sz="2400">
                <a:solidFill>
                  <a:srgbClr val="434343"/>
                </a:solidFill>
              </a:defRPr>
            </a:lvl1pPr>
            <a:lvl2pPr lvl="1" algn="l" rtl="0">
              <a:lnSpc>
                <a:spcPct val="100000"/>
              </a:lnSpc>
              <a:spcBef>
                <a:spcPts val="0"/>
              </a:spcBef>
              <a:spcAft>
                <a:spcPts val="0"/>
              </a:spcAft>
              <a:buNone/>
              <a:defRPr sz="2400">
                <a:solidFill>
                  <a:srgbClr val="434343"/>
                </a:solidFill>
              </a:defRPr>
            </a:lvl2pPr>
            <a:lvl3pPr lvl="2" algn="l" rtl="0">
              <a:lnSpc>
                <a:spcPct val="100000"/>
              </a:lnSpc>
              <a:spcBef>
                <a:spcPts val="0"/>
              </a:spcBef>
              <a:spcAft>
                <a:spcPts val="0"/>
              </a:spcAft>
              <a:buNone/>
              <a:defRPr sz="2400">
                <a:solidFill>
                  <a:srgbClr val="434343"/>
                </a:solidFill>
              </a:defRPr>
            </a:lvl3pPr>
            <a:lvl4pPr lvl="3" algn="l" rtl="0">
              <a:lnSpc>
                <a:spcPct val="100000"/>
              </a:lnSpc>
              <a:spcBef>
                <a:spcPts val="0"/>
              </a:spcBef>
              <a:spcAft>
                <a:spcPts val="0"/>
              </a:spcAft>
              <a:buNone/>
              <a:defRPr sz="2400">
                <a:solidFill>
                  <a:srgbClr val="434343"/>
                </a:solidFill>
              </a:defRPr>
            </a:lvl4pPr>
            <a:lvl5pPr lvl="4" algn="l" rtl="0">
              <a:lnSpc>
                <a:spcPct val="100000"/>
              </a:lnSpc>
              <a:spcBef>
                <a:spcPts val="0"/>
              </a:spcBef>
              <a:spcAft>
                <a:spcPts val="0"/>
              </a:spcAft>
              <a:buNone/>
              <a:defRPr sz="2400">
                <a:solidFill>
                  <a:srgbClr val="434343"/>
                </a:solidFill>
              </a:defRPr>
            </a:lvl5pPr>
            <a:lvl6pPr lvl="5" algn="l" rtl="0">
              <a:lnSpc>
                <a:spcPct val="100000"/>
              </a:lnSpc>
              <a:spcBef>
                <a:spcPts val="0"/>
              </a:spcBef>
              <a:spcAft>
                <a:spcPts val="0"/>
              </a:spcAft>
              <a:buNone/>
              <a:defRPr sz="2400">
                <a:solidFill>
                  <a:srgbClr val="434343"/>
                </a:solidFill>
              </a:defRPr>
            </a:lvl6pPr>
            <a:lvl7pPr lvl="6" algn="l" rtl="0">
              <a:lnSpc>
                <a:spcPct val="100000"/>
              </a:lnSpc>
              <a:spcBef>
                <a:spcPts val="0"/>
              </a:spcBef>
              <a:spcAft>
                <a:spcPts val="0"/>
              </a:spcAft>
              <a:buNone/>
              <a:defRPr sz="2400">
                <a:solidFill>
                  <a:srgbClr val="434343"/>
                </a:solidFill>
              </a:defRPr>
            </a:lvl7pPr>
            <a:lvl8pPr lvl="7" algn="l" rtl="0">
              <a:lnSpc>
                <a:spcPct val="100000"/>
              </a:lnSpc>
              <a:spcBef>
                <a:spcPts val="0"/>
              </a:spcBef>
              <a:spcAft>
                <a:spcPts val="0"/>
              </a:spcAft>
              <a:buNone/>
              <a:defRPr sz="2400">
                <a:solidFill>
                  <a:srgbClr val="434343"/>
                </a:solidFill>
              </a:defRPr>
            </a:lvl8pPr>
            <a:lvl9pPr lvl="8" algn="l" rtl="0">
              <a:lnSpc>
                <a:spcPct val="100000"/>
              </a:lnSpc>
              <a:spcBef>
                <a:spcPts val="0"/>
              </a:spcBef>
              <a:spcAft>
                <a:spcPts val="0"/>
              </a:spcAft>
              <a:buNone/>
              <a:defRPr sz="2400">
                <a:solidFill>
                  <a:srgbClr val="434343"/>
                </a:solidFill>
              </a:defRPr>
            </a:lvl9pPr>
          </a:lstStyle>
          <a:p>
            <a:endParaRPr/>
          </a:p>
        </p:txBody>
      </p:sp>
      <p:sp>
        <p:nvSpPr>
          <p:cNvPr id="59" name="Shape 59"/>
          <p:cNvSpPr txBox="1">
            <a:spLocks noGrp="1"/>
          </p:cNvSpPr>
          <p:nvPr>
            <p:ph type="subTitle" idx="1"/>
          </p:nvPr>
        </p:nvSpPr>
        <p:spPr>
          <a:xfrm>
            <a:off x="505475" y="2759992"/>
            <a:ext cx="4862400" cy="362400"/>
          </a:xfrm>
          <a:prstGeom prst="rect">
            <a:avLst/>
          </a:prstGeom>
          <a:noFill/>
        </p:spPr>
        <p:txBody>
          <a:bodyPr lIns="91425" tIns="91425" rIns="91425" bIns="91425" anchor="t" anchorCtr="0"/>
          <a:lstStyle>
            <a:lvl1pPr lvl="0" algn="l" rtl="0">
              <a:lnSpc>
                <a:spcPct val="100000"/>
              </a:lnSpc>
              <a:spcBef>
                <a:spcPts val="0"/>
              </a:spcBef>
              <a:spcAft>
                <a:spcPts val="0"/>
              </a:spcAft>
              <a:buClr>
                <a:srgbClr val="666666"/>
              </a:buClr>
              <a:buSzPct val="100000"/>
              <a:buNone/>
              <a:defRPr sz="1200">
                <a:solidFill>
                  <a:srgbClr val="666666"/>
                </a:solidFill>
              </a:defRPr>
            </a:lvl1pPr>
            <a:lvl2pPr lvl="1" algn="l" rtl="0">
              <a:lnSpc>
                <a:spcPct val="100000"/>
              </a:lnSpc>
              <a:spcBef>
                <a:spcPts val="0"/>
              </a:spcBef>
              <a:spcAft>
                <a:spcPts val="0"/>
              </a:spcAft>
              <a:buClr>
                <a:srgbClr val="666666"/>
              </a:buClr>
              <a:buSzPct val="100000"/>
              <a:buNone/>
              <a:defRPr sz="1200">
                <a:solidFill>
                  <a:srgbClr val="666666"/>
                </a:solidFill>
              </a:defRPr>
            </a:lvl2pPr>
            <a:lvl3pPr lvl="2" algn="l" rtl="0">
              <a:lnSpc>
                <a:spcPct val="100000"/>
              </a:lnSpc>
              <a:spcBef>
                <a:spcPts val="0"/>
              </a:spcBef>
              <a:spcAft>
                <a:spcPts val="0"/>
              </a:spcAft>
              <a:buClr>
                <a:srgbClr val="666666"/>
              </a:buClr>
              <a:buSzPct val="100000"/>
              <a:buNone/>
              <a:defRPr sz="1200">
                <a:solidFill>
                  <a:srgbClr val="666666"/>
                </a:solidFill>
              </a:defRPr>
            </a:lvl3pPr>
            <a:lvl4pPr lvl="3" algn="l" rtl="0">
              <a:lnSpc>
                <a:spcPct val="100000"/>
              </a:lnSpc>
              <a:spcBef>
                <a:spcPts val="0"/>
              </a:spcBef>
              <a:spcAft>
                <a:spcPts val="0"/>
              </a:spcAft>
              <a:buClr>
                <a:srgbClr val="666666"/>
              </a:buClr>
              <a:buSzPct val="100000"/>
              <a:buNone/>
              <a:defRPr sz="1200">
                <a:solidFill>
                  <a:srgbClr val="666666"/>
                </a:solidFill>
              </a:defRPr>
            </a:lvl4pPr>
            <a:lvl5pPr lvl="4" algn="l" rtl="0">
              <a:lnSpc>
                <a:spcPct val="100000"/>
              </a:lnSpc>
              <a:spcBef>
                <a:spcPts val="0"/>
              </a:spcBef>
              <a:spcAft>
                <a:spcPts val="0"/>
              </a:spcAft>
              <a:buClr>
                <a:srgbClr val="666666"/>
              </a:buClr>
              <a:buSzPct val="100000"/>
              <a:buNone/>
              <a:defRPr sz="1200">
                <a:solidFill>
                  <a:srgbClr val="666666"/>
                </a:solidFill>
              </a:defRPr>
            </a:lvl5pPr>
            <a:lvl6pPr lvl="5" algn="l" rtl="0">
              <a:lnSpc>
                <a:spcPct val="100000"/>
              </a:lnSpc>
              <a:spcBef>
                <a:spcPts val="0"/>
              </a:spcBef>
              <a:spcAft>
                <a:spcPts val="0"/>
              </a:spcAft>
              <a:buClr>
                <a:srgbClr val="666666"/>
              </a:buClr>
              <a:buSzPct val="100000"/>
              <a:buNone/>
              <a:defRPr sz="1200">
                <a:solidFill>
                  <a:srgbClr val="666666"/>
                </a:solidFill>
              </a:defRPr>
            </a:lvl6pPr>
            <a:lvl7pPr lvl="6" algn="l" rtl="0">
              <a:lnSpc>
                <a:spcPct val="100000"/>
              </a:lnSpc>
              <a:spcBef>
                <a:spcPts val="0"/>
              </a:spcBef>
              <a:spcAft>
                <a:spcPts val="0"/>
              </a:spcAft>
              <a:buClr>
                <a:srgbClr val="666666"/>
              </a:buClr>
              <a:buSzPct val="100000"/>
              <a:buNone/>
              <a:defRPr sz="1200">
                <a:solidFill>
                  <a:srgbClr val="666666"/>
                </a:solidFill>
              </a:defRPr>
            </a:lvl7pPr>
            <a:lvl8pPr lvl="7" algn="l" rtl="0">
              <a:lnSpc>
                <a:spcPct val="100000"/>
              </a:lnSpc>
              <a:spcBef>
                <a:spcPts val="0"/>
              </a:spcBef>
              <a:spcAft>
                <a:spcPts val="0"/>
              </a:spcAft>
              <a:buClr>
                <a:srgbClr val="666666"/>
              </a:buClr>
              <a:buSzPct val="100000"/>
              <a:buNone/>
              <a:defRPr sz="1200">
                <a:solidFill>
                  <a:srgbClr val="666666"/>
                </a:solidFill>
              </a:defRPr>
            </a:lvl8pPr>
            <a:lvl9pPr lvl="8" algn="l" rtl="0">
              <a:lnSpc>
                <a:spcPct val="100000"/>
              </a:lnSpc>
              <a:spcBef>
                <a:spcPts val="0"/>
              </a:spcBef>
              <a:spcAft>
                <a:spcPts val="0"/>
              </a:spcAft>
              <a:buClr>
                <a:srgbClr val="666666"/>
              </a:buClr>
              <a:buSzPct val="100000"/>
              <a:buNone/>
              <a:defRPr sz="1200">
                <a:solidFill>
                  <a:srgbClr val="666666"/>
                </a:solidFill>
              </a:defRPr>
            </a:lvl9pPr>
          </a:lstStyle>
          <a:p>
            <a:endParaRPr/>
          </a:p>
        </p:txBody>
      </p:sp>
      <p:sp>
        <p:nvSpPr>
          <p:cNvPr id="60" name="Shape 60"/>
          <p:cNvSpPr txBox="1">
            <a:spLocks noGrp="1"/>
          </p:cNvSpPr>
          <p:nvPr>
            <p:ph type="sldNum" idx="12"/>
          </p:nvPr>
        </p:nvSpPr>
        <p:spPr>
          <a:xfrm>
            <a:off x="8472457" y="4663216"/>
            <a:ext cx="548700" cy="393600"/>
          </a:xfrm>
          <a:prstGeom prst="rect">
            <a:avLst/>
          </a:prstGeom>
          <a:noFill/>
        </p:spPr>
        <p:txBody>
          <a:bodyPr lIns="91425" tIns="91425" rIns="91425" bIns="91425" anchor="ctr" anchorCtr="0">
            <a:noAutofit/>
          </a:bodyPr>
          <a:lstStyle/>
          <a:p>
            <a:pPr lvl="0" algn="r" rtl="0">
              <a:lnSpc>
                <a:spcPct val="100000"/>
              </a:lnSpc>
              <a:spcBef>
                <a:spcPts val="0"/>
              </a:spcBef>
              <a:spcAft>
                <a:spcPts val="0"/>
              </a:spcAft>
              <a:buNone/>
            </a:pPr>
            <a:fld id="{00000000-1234-1234-1234-123412341234}" type="slidenum">
              <a:rPr lang="en" sz="1000">
                <a:solidFill>
                  <a:srgbClr val="616161"/>
                </a:solidFill>
              </a:rPr>
              <a:t>‹#›</a:t>
            </a:fld>
            <a:endParaRPr lang="en" sz="1000">
              <a:solidFill>
                <a:srgbClr val="616161"/>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Custom layout 2">
    <p:spTree>
      <p:nvGrpSpPr>
        <p:cNvPr id="1" name="Shape 61"/>
        <p:cNvGrpSpPr/>
        <p:nvPr/>
      </p:nvGrpSpPr>
      <p:grpSpPr>
        <a:xfrm>
          <a:off x="0" y="0"/>
          <a:ext cx="0" cy="0"/>
          <a:chOff x="0" y="0"/>
          <a:chExt cx="0" cy="0"/>
        </a:xfrm>
      </p:grpSpPr>
      <p:sp>
        <p:nvSpPr>
          <p:cNvPr id="62" name="Shape 62"/>
          <p:cNvSpPr/>
          <p:nvPr/>
        </p:nvSpPr>
        <p:spPr>
          <a:xfrm>
            <a:off x="0" y="0"/>
            <a:ext cx="9144000" cy="5143500"/>
          </a:xfrm>
          <a:prstGeom prst="rect">
            <a:avLst/>
          </a:prstGeom>
          <a:solidFill>
            <a:srgbClr val="FFFFFF"/>
          </a:solidFill>
          <a:ln>
            <a:noFill/>
          </a:ln>
        </p:spPr>
        <p:txBody>
          <a:bodyPr lIns="91425" tIns="91425" rIns="91425" bIns="91425" anchor="ctr" anchorCtr="0">
            <a:noAutofit/>
          </a:bodyPr>
          <a:lstStyle/>
          <a:p>
            <a:pPr lvl="0">
              <a:spcBef>
                <a:spcPts val="0"/>
              </a:spcBef>
              <a:buNone/>
            </a:pPr>
            <a:endParaRPr dirty="0"/>
          </a:p>
        </p:txBody>
      </p:sp>
      <p:sp>
        <p:nvSpPr>
          <p:cNvPr id="63" name="Shape 63"/>
          <p:cNvSpPr txBox="1">
            <a:spLocks noGrp="1"/>
          </p:cNvSpPr>
          <p:nvPr>
            <p:ph type="title"/>
          </p:nvPr>
        </p:nvSpPr>
        <p:spPr>
          <a:xfrm>
            <a:off x="291875" y="406900"/>
            <a:ext cx="3039600" cy="1388700"/>
          </a:xfrm>
          <a:prstGeom prst="rect">
            <a:avLst/>
          </a:prstGeom>
          <a:noFill/>
        </p:spPr>
        <p:txBody>
          <a:bodyPr lIns="91425" tIns="91425" rIns="91425" bIns="91425" anchor="b" anchorCtr="0"/>
          <a:lstStyle>
            <a:lvl1pPr lvl="0" algn="l">
              <a:lnSpc>
                <a:spcPct val="100000"/>
              </a:lnSpc>
              <a:spcBef>
                <a:spcPts val="0"/>
              </a:spcBef>
              <a:spcAft>
                <a:spcPts val="0"/>
              </a:spcAft>
              <a:buClr>
                <a:srgbClr val="000000"/>
              </a:buClr>
              <a:buSzPct val="100000"/>
              <a:buNone/>
              <a:defRPr sz="3000" b="1">
                <a:solidFill>
                  <a:srgbClr val="000000"/>
                </a:solidFill>
              </a:defRPr>
            </a:lvl1pPr>
            <a:lvl2pPr lvl="1" algn="l">
              <a:lnSpc>
                <a:spcPct val="100000"/>
              </a:lnSpc>
              <a:spcBef>
                <a:spcPts val="0"/>
              </a:spcBef>
              <a:spcAft>
                <a:spcPts val="0"/>
              </a:spcAft>
              <a:buClr>
                <a:srgbClr val="000000"/>
              </a:buClr>
              <a:buSzPct val="100000"/>
              <a:buNone/>
              <a:defRPr sz="3000" b="1">
                <a:solidFill>
                  <a:srgbClr val="000000"/>
                </a:solidFill>
              </a:defRPr>
            </a:lvl2pPr>
            <a:lvl3pPr lvl="2" algn="l">
              <a:lnSpc>
                <a:spcPct val="100000"/>
              </a:lnSpc>
              <a:spcBef>
                <a:spcPts val="0"/>
              </a:spcBef>
              <a:spcAft>
                <a:spcPts val="0"/>
              </a:spcAft>
              <a:buClr>
                <a:srgbClr val="000000"/>
              </a:buClr>
              <a:buSzPct val="100000"/>
              <a:buNone/>
              <a:defRPr sz="3000" b="1">
                <a:solidFill>
                  <a:srgbClr val="000000"/>
                </a:solidFill>
              </a:defRPr>
            </a:lvl3pPr>
            <a:lvl4pPr lvl="3" algn="l">
              <a:lnSpc>
                <a:spcPct val="100000"/>
              </a:lnSpc>
              <a:spcBef>
                <a:spcPts val="0"/>
              </a:spcBef>
              <a:spcAft>
                <a:spcPts val="0"/>
              </a:spcAft>
              <a:buClr>
                <a:srgbClr val="000000"/>
              </a:buClr>
              <a:buSzPct val="100000"/>
              <a:buNone/>
              <a:defRPr sz="3000" b="1">
                <a:solidFill>
                  <a:srgbClr val="000000"/>
                </a:solidFill>
              </a:defRPr>
            </a:lvl4pPr>
            <a:lvl5pPr lvl="4" algn="l">
              <a:lnSpc>
                <a:spcPct val="100000"/>
              </a:lnSpc>
              <a:spcBef>
                <a:spcPts val="0"/>
              </a:spcBef>
              <a:spcAft>
                <a:spcPts val="0"/>
              </a:spcAft>
              <a:buClr>
                <a:srgbClr val="000000"/>
              </a:buClr>
              <a:buSzPct val="100000"/>
              <a:buNone/>
              <a:defRPr sz="3000" b="1">
                <a:solidFill>
                  <a:srgbClr val="000000"/>
                </a:solidFill>
              </a:defRPr>
            </a:lvl5pPr>
            <a:lvl6pPr lvl="5" algn="l">
              <a:lnSpc>
                <a:spcPct val="100000"/>
              </a:lnSpc>
              <a:spcBef>
                <a:spcPts val="0"/>
              </a:spcBef>
              <a:spcAft>
                <a:spcPts val="0"/>
              </a:spcAft>
              <a:buClr>
                <a:srgbClr val="000000"/>
              </a:buClr>
              <a:buSzPct val="100000"/>
              <a:buNone/>
              <a:defRPr sz="3000" b="1">
                <a:solidFill>
                  <a:srgbClr val="000000"/>
                </a:solidFill>
              </a:defRPr>
            </a:lvl6pPr>
            <a:lvl7pPr lvl="6" algn="l">
              <a:lnSpc>
                <a:spcPct val="100000"/>
              </a:lnSpc>
              <a:spcBef>
                <a:spcPts val="0"/>
              </a:spcBef>
              <a:spcAft>
                <a:spcPts val="0"/>
              </a:spcAft>
              <a:buClr>
                <a:srgbClr val="000000"/>
              </a:buClr>
              <a:buSzPct val="100000"/>
              <a:buNone/>
              <a:defRPr sz="3000" b="1">
                <a:solidFill>
                  <a:srgbClr val="000000"/>
                </a:solidFill>
              </a:defRPr>
            </a:lvl7pPr>
            <a:lvl8pPr lvl="7" algn="l">
              <a:lnSpc>
                <a:spcPct val="100000"/>
              </a:lnSpc>
              <a:spcBef>
                <a:spcPts val="0"/>
              </a:spcBef>
              <a:spcAft>
                <a:spcPts val="0"/>
              </a:spcAft>
              <a:buClr>
                <a:srgbClr val="000000"/>
              </a:buClr>
              <a:buSzPct val="100000"/>
              <a:buNone/>
              <a:defRPr sz="3000" b="1">
                <a:solidFill>
                  <a:srgbClr val="000000"/>
                </a:solidFill>
              </a:defRPr>
            </a:lvl8pPr>
            <a:lvl9pPr lvl="8" algn="l">
              <a:lnSpc>
                <a:spcPct val="100000"/>
              </a:lnSpc>
              <a:spcBef>
                <a:spcPts val="0"/>
              </a:spcBef>
              <a:spcAft>
                <a:spcPts val="0"/>
              </a:spcAft>
              <a:buClr>
                <a:srgbClr val="000000"/>
              </a:buClr>
              <a:buSzPct val="100000"/>
              <a:buNone/>
              <a:defRPr sz="3000" b="1">
                <a:solidFill>
                  <a:srgbClr val="000000"/>
                </a:solidFill>
              </a:defRPr>
            </a:lvl9pPr>
          </a:lstStyle>
          <a:p>
            <a:endParaRPr/>
          </a:p>
        </p:txBody>
      </p:sp>
      <p:sp>
        <p:nvSpPr>
          <p:cNvPr id="64" name="Shape 64"/>
          <p:cNvSpPr txBox="1">
            <a:spLocks noGrp="1"/>
          </p:cNvSpPr>
          <p:nvPr>
            <p:ph type="body" idx="1"/>
          </p:nvPr>
        </p:nvSpPr>
        <p:spPr>
          <a:xfrm>
            <a:off x="291938" y="2053717"/>
            <a:ext cx="3039600" cy="2378100"/>
          </a:xfrm>
          <a:prstGeom prst="rect">
            <a:avLst/>
          </a:prstGeom>
          <a:noFill/>
        </p:spPr>
        <p:txBody>
          <a:bodyPr lIns="91425" tIns="91425" rIns="91425" bIns="91425" anchor="t" anchorCtr="0"/>
          <a:lstStyle>
            <a:lvl1pPr lvl="0" algn="l">
              <a:lnSpc>
                <a:spcPct val="115000"/>
              </a:lnSpc>
              <a:spcBef>
                <a:spcPts val="0"/>
              </a:spcBef>
              <a:spcAft>
                <a:spcPts val="1600"/>
              </a:spcAft>
              <a:buClr>
                <a:srgbClr val="212121"/>
              </a:buClr>
              <a:buSzPct val="100000"/>
              <a:buChar char="●"/>
              <a:defRPr sz="1600">
                <a:solidFill>
                  <a:srgbClr val="212121"/>
                </a:solidFill>
              </a:defRPr>
            </a:lvl1pPr>
            <a:lvl2pPr lvl="1" algn="l">
              <a:lnSpc>
                <a:spcPct val="115000"/>
              </a:lnSpc>
              <a:spcBef>
                <a:spcPts val="0"/>
              </a:spcBef>
              <a:spcAft>
                <a:spcPts val="1600"/>
              </a:spcAft>
              <a:buClr>
                <a:srgbClr val="212121"/>
              </a:buClr>
              <a:buChar char="○"/>
              <a:defRPr sz="1400">
                <a:solidFill>
                  <a:srgbClr val="212121"/>
                </a:solidFill>
              </a:defRPr>
            </a:lvl2pPr>
            <a:lvl3pPr lvl="2" algn="l">
              <a:lnSpc>
                <a:spcPct val="115000"/>
              </a:lnSpc>
              <a:spcBef>
                <a:spcPts val="0"/>
              </a:spcBef>
              <a:spcAft>
                <a:spcPts val="1600"/>
              </a:spcAft>
              <a:buClr>
                <a:srgbClr val="212121"/>
              </a:buClr>
              <a:buChar char="■"/>
              <a:defRPr sz="1400">
                <a:solidFill>
                  <a:srgbClr val="212121"/>
                </a:solidFill>
              </a:defRPr>
            </a:lvl3pPr>
            <a:lvl4pPr lvl="3" algn="l">
              <a:lnSpc>
                <a:spcPct val="115000"/>
              </a:lnSpc>
              <a:spcBef>
                <a:spcPts val="0"/>
              </a:spcBef>
              <a:spcAft>
                <a:spcPts val="1600"/>
              </a:spcAft>
              <a:buClr>
                <a:srgbClr val="212121"/>
              </a:buClr>
              <a:buChar char="●"/>
              <a:defRPr sz="1400">
                <a:solidFill>
                  <a:srgbClr val="212121"/>
                </a:solidFill>
              </a:defRPr>
            </a:lvl4pPr>
            <a:lvl5pPr lvl="4" algn="l">
              <a:lnSpc>
                <a:spcPct val="115000"/>
              </a:lnSpc>
              <a:spcBef>
                <a:spcPts val="0"/>
              </a:spcBef>
              <a:spcAft>
                <a:spcPts val="1600"/>
              </a:spcAft>
              <a:buClr>
                <a:srgbClr val="212121"/>
              </a:buClr>
              <a:buChar char="○"/>
              <a:defRPr sz="1400">
                <a:solidFill>
                  <a:srgbClr val="212121"/>
                </a:solidFill>
              </a:defRPr>
            </a:lvl5pPr>
            <a:lvl6pPr lvl="5" algn="l">
              <a:lnSpc>
                <a:spcPct val="115000"/>
              </a:lnSpc>
              <a:spcBef>
                <a:spcPts val="0"/>
              </a:spcBef>
              <a:spcAft>
                <a:spcPts val="1600"/>
              </a:spcAft>
              <a:buClr>
                <a:srgbClr val="212121"/>
              </a:buClr>
              <a:buChar char="■"/>
              <a:defRPr sz="1400">
                <a:solidFill>
                  <a:srgbClr val="212121"/>
                </a:solidFill>
              </a:defRPr>
            </a:lvl6pPr>
            <a:lvl7pPr lvl="6" algn="l">
              <a:lnSpc>
                <a:spcPct val="115000"/>
              </a:lnSpc>
              <a:spcBef>
                <a:spcPts val="0"/>
              </a:spcBef>
              <a:spcAft>
                <a:spcPts val="1600"/>
              </a:spcAft>
              <a:buClr>
                <a:srgbClr val="212121"/>
              </a:buClr>
              <a:buChar char="●"/>
              <a:defRPr sz="1400">
                <a:solidFill>
                  <a:srgbClr val="212121"/>
                </a:solidFill>
              </a:defRPr>
            </a:lvl7pPr>
            <a:lvl8pPr lvl="7" algn="l">
              <a:lnSpc>
                <a:spcPct val="115000"/>
              </a:lnSpc>
              <a:spcBef>
                <a:spcPts val="0"/>
              </a:spcBef>
              <a:spcAft>
                <a:spcPts val="1600"/>
              </a:spcAft>
              <a:buClr>
                <a:srgbClr val="212121"/>
              </a:buClr>
              <a:buChar char="○"/>
              <a:defRPr sz="1400">
                <a:solidFill>
                  <a:srgbClr val="212121"/>
                </a:solidFill>
              </a:defRPr>
            </a:lvl8pPr>
            <a:lvl9pPr lvl="8" algn="l">
              <a:lnSpc>
                <a:spcPct val="115000"/>
              </a:lnSpc>
              <a:spcBef>
                <a:spcPts val="0"/>
              </a:spcBef>
              <a:spcAft>
                <a:spcPts val="1600"/>
              </a:spcAft>
              <a:buClr>
                <a:srgbClr val="212121"/>
              </a:buClr>
              <a:buChar char="■"/>
              <a:defRPr sz="1400">
                <a:solidFill>
                  <a:srgbClr val="212121"/>
                </a:solidFill>
              </a:defRPr>
            </a:lvl9pPr>
          </a:lstStyle>
          <a:p>
            <a:endParaRPr/>
          </a:p>
        </p:txBody>
      </p:sp>
      <p:sp>
        <p:nvSpPr>
          <p:cNvPr id="65" name="Shape 65"/>
          <p:cNvSpPr txBox="1">
            <a:spLocks noGrp="1"/>
          </p:cNvSpPr>
          <p:nvPr>
            <p:ph type="sldNum" idx="12"/>
          </p:nvPr>
        </p:nvSpPr>
        <p:spPr>
          <a:xfrm>
            <a:off x="8472457" y="4663216"/>
            <a:ext cx="548700" cy="393600"/>
          </a:xfrm>
          <a:prstGeom prst="rect">
            <a:avLst/>
          </a:prstGeom>
          <a:noFill/>
        </p:spPr>
        <p:txBody>
          <a:bodyPr lIns="91425" tIns="91425" rIns="91425" bIns="91425" anchor="ctr" anchorCtr="0">
            <a:noAutofit/>
          </a:bodyPr>
          <a:lstStyle/>
          <a:p>
            <a:pPr lvl="0" algn="r">
              <a:lnSpc>
                <a:spcPct val="100000"/>
              </a:lnSpc>
              <a:spcBef>
                <a:spcPts val="0"/>
              </a:spcBef>
              <a:spcAft>
                <a:spcPts val="0"/>
              </a:spcAft>
              <a:buNone/>
            </a:pPr>
            <a:fld id="{00000000-1234-1234-1234-123412341234}" type="slidenum">
              <a:rPr lang="en" sz="1000">
                <a:solidFill>
                  <a:srgbClr val="212121"/>
                </a:solidFill>
              </a:rPr>
              <a:t>‹#›</a:t>
            </a:fld>
            <a:endParaRPr lang="en" sz="1000">
              <a:solidFill>
                <a:srgbClr val="21212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buChar char="●"/>
              <a:defRPr/>
            </a:lvl1pPr>
            <a:lvl2pPr lvl="1">
              <a:spcBef>
                <a:spcPts val="0"/>
              </a:spcBef>
              <a:buChar char="○"/>
              <a:defRPr/>
            </a:lvl2pPr>
            <a:lvl3pPr lvl="2">
              <a:spcBef>
                <a:spcPts val="0"/>
              </a:spcBef>
              <a:buChar char="■"/>
              <a:defRPr/>
            </a:lvl3pPr>
            <a:lvl4pPr lvl="3">
              <a:spcBef>
                <a:spcPts val="0"/>
              </a:spcBef>
              <a:buChar char="●"/>
              <a:defRPr/>
            </a:lvl4pPr>
            <a:lvl5pPr lvl="4">
              <a:spcBef>
                <a:spcPts val="0"/>
              </a:spcBef>
              <a:buChar char="○"/>
              <a:defRPr/>
            </a:lvl5pPr>
            <a:lvl6pPr lvl="5">
              <a:spcBef>
                <a:spcPts val="0"/>
              </a:spcBef>
              <a:buChar char="■"/>
              <a:defRPr/>
            </a:lvl6pPr>
            <a:lvl7pPr lvl="6">
              <a:spcBef>
                <a:spcPts val="0"/>
              </a:spcBef>
              <a:buChar char="●"/>
              <a:defRPr/>
            </a:lvl7pPr>
            <a:lvl8pPr lvl="7">
              <a:spcBef>
                <a:spcPts val="0"/>
              </a:spcBef>
              <a:buChar char="○"/>
              <a:defRPr/>
            </a:lvl8pPr>
            <a:lvl9pPr lvl="8">
              <a:spcBef>
                <a:spcPts val="0"/>
              </a:spcBef>
              <a:buChar char="■"/>
              <a:defRPr/>
            </a:lvl9pPr>
          </a:lstStyle>
          <a:p>
            <a:endParaRPr/>
          </a:p>
        </p:txBody>
      </p:sp>
      <p:sp>
        <p:nvSpPr>
          <p:cNvPr id="19" name="Shape 1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a:spcBef>
                <a:spcPts val="0"/>
              </a:spcBef>
              <a:buSzPct val="100000"/>
              <a:buChar char="●"/>
              <a:defRPr sz="1400"/>
            </a:lvl1pPr>
            <a:lvl2pPr lvl="1">
              <a:spcBef>
                <a:spcPts val="0"/>
              </a:spcBef>
              <a:buSzPct val="100000"/>
              <a:buChar char="○"/>
              <a:defRPr sz="1200"/>
            </a:lvl2pPr>
            <a:lvl3pPr lvl="2">
              <a:spcBef>
                <a:spcPts val="0"/>
              </a:spcBef>
              <a:buSzPct val="100000"/>
              <a:buChar char="■"/>
              <a:defRPr sz="1200"/>
            </a:lvl3pPr>
            <a:lvl4pPr lvl="3">
              <a:spcBef>
                <a:spcPts val="0"/>
              </a:spcBef>
              <a:buSzPct val="100000"/>
              <a:buChar char="●"/>
              <a:defRPr sz="1200"/>
            </a:lvl4pPr>
            <a:lvl5pPr lvl="4">
              <a:spcBef>
                <a:spcPts val="0"/>
              </a:spcBef>
              <a:buSzPct val="100000"/>
              <a:buChar char="○"/>
              <a:defRPr sz="1200"/>
            </a:lvl5pPr>
            <a:lvl6pPr lvl="5">
              <a:spcBef>
                <a:spcPts val="0"/>
              </a:spcBef>
              <a:buSzPct val="100000"/>
              <a:buChar char="■"/>
              <a:defRPr sz="1200"/>
            </a:lvl6pPr>
            <a:lvl7pPr lvl="6">
              <a:spcBef>
                <a:spcPts val="0"/>
              </a:spcBef>
              <a:buSzPct val="100000"/>
              <a:buChar char="●"/>
              <a:defRPr sz="1200"/>
            </a:lvl7pPr>
            <a:lvl8pPr lvl="7">
              <a:spcBef>
                <a:spcPts val="0"/>
              </a:spcBef>
              <a:buSzPct val="100000"/>
              <a:buChar char="○"/>
              <a:defRPr sz="1200"/>
            </a:lvl8pPr>
            <a:lvl9pPr lvl="8">
              <a:spcBef>
                <a:spcPts val="0"/>
              </a:spcBef>
              <a:buSzPct val="100000"/>
              <a:buChar char="■"/>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a:spcBef>
                <a:spcPts val="0"/>
              </a:spcBef>
              <a:buSzPct val="100000"/>
              <a:buChar char="●"/>
              <a:defRPr sz="1400"/>
            </a:lvl1pPr>
            <a:lvl2pPr lvl="1">
              <a:spcBef>
                <a:spcPts val="0"/>
              </a:spcBef>
              <a:buSzPct val="100000"/>
              <a:buChar char="○"/>
              <a:defRPr sz="1200"/>
            </a:lvl2pPr>
            <a:lvl3pPr lvl="2">
              <a:spcBef>
                <a:spcPts val="0"/>
              </a:spcBef>
              <a:buSzPct val="100000"/>
              <a:buChar char="■"/>
              <a:defRPr sz="1200"/>
            </a:lvl3pPr>
            <a:lvl4pPr lvl="3">
              <a:spcBef>
                <a:spcPts val="0"/>
              </a:spcBef>
              <a:buSzPct val="100000"/>
              <a:buChar char="●"/>
              <a:defRPr sz="1200"/>
            </a:lvl4pPr>
            <a:lvl5pPr lvl="4">
              <a:spcBef>
                <a:spcPts val="0"/>
              </a:spcBef>
              <a:buSzPct val="100000"/>
              <a:buChar char="○"/>
              <a:defRPr sz="1200"/>
            </a:lvl5pPr>
            <a:lvl6pPr lvl="5">
              <a:spcBef>
                <a:spcPts val="0"/>
              </a:spcBef>
              <a:buSzPct val="100000"/>
              <a:buChar char="■"/>
              <a:defRPr sz="1200"/>
            </a:lvl6pPr>
            <a:lvl7pPr lvl="6">
              <a:spcBef>
                <a:spcPts val="0"/>
              </a:spcBef>
              <a:buSzPct val="100000"/>
              <a:buChar char="●"/>
              <a:defRPr sz="1200"/>
            </a:lvl7pPr>
            <a:lvl8pPr lvl="7">
              <a:spcBef>
                <a:spcPts val="0"/>
              </a:spcBef>
              <a:buSzPct val="100000"/>
              <a:buChar char="○"/>
              <a:defRPr sz="1200"/>
            </a:lvl8pPr>
            <a:lvl9pPr lvl="8">
              <a:spcBef>
                <a:spcPts val="0"/>
              </a:spcBef>
              <a:buSzPct val="100000"/>
              <a:buChar char="■"/>
              <a:defRPr sz="1200"/>
            </a:lvl9pPr>
          </a:lstStyle>
          <a:p>
            <a:endParaRPr/>
          </a:p>
        </p:txBody>
      </p:sp>
      <p:sp>
        <p:nvSpPr>
          <p:cNvPr id="24" name="Shape 2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buChar char="●"/>
              <a:defRPr sz="1200"/>
            </a:lvl1pPr>
            <a:lvl2pPr lvl="1">
              <a:spcBef>
                <a:spcPts val="0"/>
              </a:spcBef>
              <a:buSzPct val="100000"/>
              <a:buChar char="○"/>
              <a:defRPr sz="1200"/>
            </a:lvl2pPr>
            <a:lvl3pPr lvl="2">
              <a:spcBef>
                <a:spcPts val="0"/>
              </a:spcBef>
              <a:buSzPct val="100000"/>
              <a:buChar char="■"/>
              <a:defRPr sz="1200"/>
            </a:lvl3pPr>
            <a:lvl4pPr lvl="3">
              <a:spcBef>
                <a:spcPts val="0"/>
              </a:spcBef>
              <a:buSzPct val="100000"/>
              <a:buChar char="●"/>
              <a:defRPr sz="1200"/>
            </a:lvl4pPr>
            <a:lvl5pPr lvl="4">
              <a:spcBef>
                <a:spcPts val="0"/>
              </a:spcBef>
              <a:buSzPct val="100000"/>
              <a:buChar char="○"/>
              <a:defRPr sz="1200"/>
            </a:lvl5pPr>
            <a:lvl6pPr lvl="5">
              <a:spcBef>
                <a:spcPts val="0"/>
              </a:spcBef>
              <a:buSzPct val="100000"/>
              <a:buChar char="■"/>
              <a:defRPr sz="1200"/>
            </a:lvl6pPr>
            <a:lvl7pPr lvl="6">
              <a:spcBef>
                <a:spcPts val="0"/>
              </a:spcBef>
              <a:buSzPct val="100000"/>
              <a:buChar char="●"/>
              <a:defRPr sz="1200"/>
            </a:lvl7pPr>
            <a:lvl8pPr lvl="7">
              <a:spcBef>
                <a:spcPts val="0"/>
              </a:spcBef>
              <a:buSzPct val="100000"/>
              <a:buChar char="○"/>
              <a:defRPr sz="1200"/>
            </a:lvl8pPr>
            <a:lvl9pPr lvl="8">
              <a:spcBef>
                <a:spcPts val="0"/>
              </a:spcBef>
              <a:buSzPct val="100000"/>
              <a:buChar char="■"/>
              <a:defRPr sz="1200"/>
            </a:lvl9pPr>
          </a:lstStyle>
          <a:p>
            <a:endParaRPr/>
          </a:p>
        </p:txBody>
      </p:sp>
      <p:sp>
        <p:nvSpPr>
          <p:cNvPr id="31" name="Shape 3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dirty="0"/>
          </a:p>
        </p:txBody>
      </p:sp>
      <p:sp>
        <p:nvSpPr>
          <p:cNvPr id="37" name="Shape 37"/>
          <p:cNvSpPr txBox="1">
            <a:spLocks noGrp="1"/>
          </p:cNvSpPr>
          <p:nvPr>
            <p:ph type="title"/>
          </p:nvPr>
        </p:nvSpPr>
        <p:spPr>
          <a:xfrm>
            <a:off x="265500" y="1233175"/>
            <a:ext cx="4045200" cy="14823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lIns="91425" tIns="91425" rIns="91425" bIns="91425" anchor="ctr" anchorCtr="0"/>
          <a:lstStyle>
            <a:lvl1pPr lvl="0">
              <a:spcBef>
                <a:spcPts val="0"/>
              </a:spcBef>
              <a:buChar char="●"/>
              <a:defRPr/>
            </a:lvl1pPr>
            <a:lvl2pPr lvl="1">
              <a:spcBef>
                <a:spcPts val="0"/>
              </a:spcBef>
              <a:buChar char="○"/>
              <a:defRPr/>
            </a:lvl2pPr>
            <a:lvl3pPr lvl="2">
              <a:spcBef>
                <a:spcPts val="0"/>
              </a:spcBef>
              <a:buChar char="■"/>
              <a:defRPr/>
            </a:lvl3pPr>
            <a:lvl4pPr lvl="3">
              <a:spcBef>
                <a:spcPts val="0"/>
              </a:spcBef>
              <a:buChar char="●"/>
              <a:defRPr/>
            </a:lvl4pPr>
            <a:lvl5pPr lvl="4">
              <a:spcBef>
                <a:spcPts val="0"/>
              </a:spcBef>
              <a:buChar char="○"/>
              <a:defRPr/>
            </a:lvl5pPr>
            <a:lvl6pPr lvl="5">
              <a:spcBef>
                <a:spcPts val="0"/>
              </a:spcBef>
              <a:buChar char="■"/>
              <a:defRPr/>
            </a:lvl6pPr>
            <a:lvl7pPr lvl="6">
              <a:spcBef>
                <a:spcPts val="0"/>
              </a:spcBef>
              <a:buChar char="●"/>
              <a:defRPr/>
            </a:lvl7pPr>
            <a:lvl8pPr lvl="7">
              <a:spcBef>
                <a:spcPts val="0"/>
              </a:spcBef>
              <a:buChar char="○"/>
              <a:defRPr/>
            </a:lvl8pPr>
            <a:lvl9pPr lvl="8">
              <a:spcBef>
                <a:spcPts val="0"/>
              </a:spcBef>
              <a:buChar char="■"/>
              <a:defRPr/>
            </a:lvl9pPr>
          </a:lstStyle>
          <a:p>
            <a:endParaRPr/>
          </a:p>
        </p:txBody>
      </p:sp>
      <p:sp>
        <p:nvSpPr>
          <p:cNvPr id="40" name="Shape 4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Char char="●"/>
              <a:defRPr/>
            </a:lvl1pPr>
          </a:lstStyle>
          <a:p>
            <a:endParaRPr/>
          </a:p>
        </p:txBody>
      </p:sp>
      <p:sp>
        <p:nvSpPr>
          <p:cNvPr id="43" name="Shape 4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buChar char="●"/>
              <a:defRPr sz="1800">
                <a:solidFill>
                  <a:schemeClr val="dk2"/>
                </a:solidFill>
              </a:defRPr>
            </a:lvl1pPr>
            <a:lvl2pPr lvl="1">
              <a:lnSpc>
                <a:spcPct val="115000"/>
              </a:lnSpc>
              <a:spcBef>
                <a:spcPts val="0"/>
              </a:spcBef>
              <a:spcAft>
                <a:spcPts val="1600"/>
              </a:spcAft>
              <a:buClr>
                <a:schemeClr val="dk2"/>
              </a:buClr>
              <a:buChar char="○"/>
              <a:defRPr>
                <a:solidFill>
                  <a:schemeClr val="dk2"/>
                </a:solidFill>
              </a:defRPr>
            </a:lvl2pPr>
            <a:lvl3pPr lvl="2">
              <a:lnSpc>
                <a:spcPct val="115000"/>
              </a:lnSpc>
              <a:spcBef>
                <a:spcPts val="0"/>
              </a:spcBef>
              <a:spcAft>
                <a:spcPts val="1600"/>
              </a:spcAft>
              <a:buClr>
                <a:schemeClr val="dk2"/>
              </a:buClr>
              <a:buChar char="■"/>
              <a:defRPr>
                <a:solidFill>
                  <a:schemeClr val="dk2"/>
                </a:solidFill>
              </a:defRPr>
            </a:lvl3pPr>
            <a:lvl4pPr lvl="3">
              <a:lnSpc>
                <a:spcPct val="115000"/>
              </a:lnSpc>
              <a:spcBef>
                <a:spcPts val="0"/>
              </a:spcBef>
              <a:spcAft>
                <a:spcPts val="1600"/>
              </a:spcAft>
              <a:buClr>
                <a:schemeClr val="dk2"/>
              </a:buClr>
              <a:buChar char="●"/>
              <a:defRPr>
                <a:solidFill>
                  <a:schemeClr val="dk2"/>
                </a:solidFill>
              </a:defRPr>
            </a:lvl4pPr>
            <a:lvl5pPr lvl="4">
              <a:lnSpc>
                <a:spcPct val="115000"/>
              </a:lnSpc>
              <a:spcBef>
                <a:spcPts val="0"/>
              </a:spcBef>
              <a:spcAft>
                <a:spcPts val="1600"/>
              </a:spcAft>
              <a:buClr>
                <a:schemeClr val="dk2"/>
              </a:buClr>
              <a:buChar char="○"/>
              <a:defRPr>
                <a:solidFill>
                  <a:schemeClr val="dk2"/>
                </a:solidFill>
              </a:defRPr>
            </a:lvl5pPr>
            <a:lvl6pPr lvl="5">
              <a:lnSpc>
                <a:spcPct val="115000"/>
              </a:lnSpc>
              <a:spcBef>
                <a:spcPts val="0"/>
              </a:spcBef>
              <a:spcAft>
                <a:spcPts val="1600"/>
              </a:spcAft>
              <a:buClr>
                <a:schemeClr val="dk2"/>
              </a:buClr>
              <a:buChar char="■"/>
              <a:defRPr>
                <a:solidFill>
                  <a:schemeClr val="dk2"/>
                </a:solidFill>
              </a:defRPr>
            </a:lvl6pPr>
            <a:lvl7pPr lvl="6">
              <a:lnSpc>
                <a:spcPct val="115000"/>
              </a:lnSpc>
              <a:spcBef>
                <a:spcPts val="0"/>
              </a:spcBef>
              <a:spcAft>
                <a:spcPts val="1600"/>
              </a:spcAft>
              <a:buClr>
                <a:schemeClr val="dk2"/>
              </a:buClr>
              <a:buChar char="●"/>
              <a:defRPr>
                <a:solidFill>
                  <a:schemeClr val="dk2"/>
                </a:solidFill>
              </a:defRPr>
            </a:lvl7pPr>
            <a:lvl8pPr lvl="7">
              <a:lnSpc>
                <a:spcPct val="115000"/>
              </a:lnSpc>
              <a:spcBef>
                <a:spcPts val="0"/>
              </a:spcBef>
              <a:spcAft>
                <a:spcPts val="1600"/>
              </a:spcAft>
              <a:buClr>
                <a:schemeClr val="dk2"/>
              </a:buClr>
              <a:buChar char="○"/>
              <a:defRPr>
                <a:solidFill>
                  <a:schemeClr val="dk2"/>
                </a:solidFill>
              </a:defRPr>
            </a:lvl8pPr>
            <a:lvl9pPr lvl="8">
              <a:lnSpc>
                <a:spcPct val="115000"/>
              </a:lnSpc>
              <a:spcBef>
                <a:spcPts val="0"/>
              </a:spcBef>
              <a:spcAft>
                <a:spcPts val="1600"/>
              </a:spcAft>
              <a:buClr>
                <a:schemeClr val="dk2"/>
              </a:buClr>
              <a:buChar char="■"/>
              <a:defRPr>
                <a:solidFill>
                  <a:schemeClr val="dk2"/>
                </a:solidFill>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2"/>
                </a:solidFill>
              </a:rPr>
              <a:t>‹#›</a:t>
            </a:fld>
            <a:endParaRPr lang="en"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notesSlide" Target="../notesSlides/notesSlide4.xml"/><Relationship Id="rId16" Type="http://schemas.openxmlformats.org/officeDocument/2006/relationships/image" Target="../media/image15.png"/><Relationship Id="rId1" Type="http://schemas.openxmlformats.org/officeDocument/2006/relationships/slideLayout" Target="../slideLayouts/slideLayout13.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139783" y="2592967"/>
            <a:ext cx="8043000" cy="1086900"/>
          </a:xfrm>
          <a:prstGeom prst="rect">
            <a:avLst/>
          </a:prstGeom>
        </p:spPr>
        <p:txBody>
          <a:bodyPr lIns="91425" tIns="91425" rIns="91425" bIns="91425" anchor="b" anchorCtr="0">
            <a:noAutofit/>
          </a:bodyPr>
          <a:lstStyle/>
          <a:p>
            <a:pPr lvl="0" algn="ctr" rtl="0">
              <a:spcBef>
                <a:spcPts val="0"/>
              </a:spcBef>
              <a:buNone/>
            </a:pPr>
            <a:r>
              <a:rPr lang="en" sz="4800" dirty="0" smtClean="0"/>
              <a:t>A Look at t</a:t>
            </a:r>
            <a:r>
              <a:rPr lang="en-US" sz="4800" dirty="0" smtClean="0"/>
              <a:t>he</a:t>
            </a:r>
            <a:r>
              <a:rPr lang="en" sz="4800" dirty="0" smtClean="0"/>
              <a:t> New</a:t>
            </a:r>
            <a:br>
              <a:rPr lang="en" sz="4800" dirty="0" smtClean="0"/>
            </a:br>
            <a:r>
              <a:rPr lang="en" sz="4800" dirty="0" smtClean="0"/>
              <a:t> Science Standards</a:t>
            </a:r>
            <a:endParaRPr lang="en" sz="4800" dirty="0"/>
          </a:p>
          <a:p>
            <a:pPr lvl="0" algn="ctr">
              <a:spcBef>
                <a:spcPts val="0"/>
              </a:spcBef>
              <a:buNone/>
            </a:pPr>
            <a:r>
              <a:rPr lang="en-US" sz="4800" dirty="0" smtClean="0"/>
              <a:t/>
            </a:r>
            <a:br>
              <a:rPr lang="en-US" sz="4800" dirty="0" smtClean="0"/>
            </a:br>
            <a:endParaRPr sz="4800" dirty="0"/>
          </a:p>
        </p:txBody>
      </p:sp>
      <p:sp>
        <p:nvSpPr>
          <p:cNvPr id="76" name="Shape 76"/>
          <p:cNvSpPr txBox="1">
            <a:spLocks noGrp="1"/>
          </p:cNvSpPr>
          <p:nvPr>
            <p:ph type="subTitle" idx="1"/>
          </p:nvPr>
        </p:nvSpPr>
        <p:spPr>
          <a:xfrm>
            <a:off x="197375" y="4633167"/>
            <a:ext cx="4862400" cy="362400"/>
          </a:xfrm>
          <a:prstGeom prst="rect">
            <a:avLst/>
          </a:prstGeom>
        </p:spPr>
        <p:txBody>
          <a:bodyPr lIns="91425" tIns="91425" rIns="91425" bIns="91425" anchor="t" anchorCtr="0">
            <a:noAutofit/>
          </a:bodyPr>
          <a:lstStyle/>
          <a:p>
            <a:pPr lvl="0">
              <a:spcBef>
                <a:spcPts val="0"/>
              </a:spcBef>
              <a:buNone/>
            </a:pPr>
            <a:r>
              <a:rPr lang="en"/>
              <a:t>August 8, 2017</a:t>
            </a:r>
          </a:p>
        </p:txBody>
      </p:sp>
      <p:sp>
        <p:nvSpPr>
          <p:cNvPr id="5" name="TextBox 4"/>
          <p:cNvSpPr txBox="1"/>
          <p:nvPr/>
        </p:nvSpPr>
        <p:spPr>
          <a:xfrm>
            <a:off x="590309" y="2882096"/>
            <a:ext cx="7616142" cy="954107"/>
          </a:xfrm>
          <a:prstGeom prst="rect">
            <a:avLst/>
          </a:prstGeom>
          <a:noFill/>
        </p:spPr>
        <p:txBody>
          <a:bodyPr wrap="square" rtlCol="0">
            <a:spAutoFit/>
          </a:bodyPr>
          <a:lstStyle/>
          <a:p>
            <a:r>
              <a:rPr lang="en-US" sz="2800" b="1" dirty="0" smtClean="0"/>
              <a:t>The New Science Standards will go into effect in the </a:t>
            </a:r>
            <a:r>
              <a:rPr lang="en-US" sz="2800" b="1" dirty="0" smtClean="0">
                <a:solidFill>
                  <a:srgbClr val="FF0000"/>
                </a:solidFill>
              </a:rPr>
              <a:t>2018-2019 School Year</a:t>
            </a:r>
            <a:r>
              <a:rPr lang="en-US" sz="2800" b="1" dirty="0" smtClean="0"/>
              <a:t>.</a:t>
            </a:r>
            <a:endParaRPr lang="en-US" sz="2800"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a:spLocks noGrp="1"/>
          </p:cNvSpPr>
          <p:nvPr>
            <p:ph type="title"/>
          </p:nvPr>
        </p:nvSpPr>
        <p:spPr>
          <a:xfrm>
            <a:off x="708663" y="636730"/>
            <a:ext cx="7434900" cy="1010400"/>
          </a:xfrm>
          <a:prstGeom prst="rect">
            <a:avLst/>
          </a:prstGeom>
        </p:spPr>
        <p:txBody>
          <a:bodyPr lIns="91425" tIns="91425" rIns="91425" bIns="91425" anchor="b" anchorCtr="0">
            <a:noAutofit/>
          </a:bodyPr>
          <a:lstStyle/>
          <a:p>
            <a:pPr lvl="0">
              <a:lnSpc>
                <a:spcPct val="115000"/>
              </a:lnSpc>
              <a:spcAft>
                <a:spcPts val="1600"/>
              </a:spcAft>
              <a:buClr>
                <a:schemeClr val="dk1"/>
              </a:buClr>
              <a:buSzPct val="30555"/>
            </a:pPr>
            <a:r>
              <a:rPr lang="en-US" sz="3600" dirty="0"/>
              <a:t>Ideas Driving the Development of the Standards are:</a:t>
            </a:r>
            <a:endParaRPr lang="en" dirty="0">
              <a:solidFill>
                <a:schemeClr val="accent2"/>
              </a:solidFill>
            </a:endParaRPr>
          </a:p>
        </p:txBody>
      </p:sp>
      <p:sp>
        <p:nvSpPr>
          <p:cNvPr id="2" name="Text Placeholder 1"/>
          <p:cNvSpPr>
            <a:spLocks noGrp="1"/>
          </p:cNvSpPr>
          <p:nvPr>
            <p:ph type="body" idx="1"/>
          </p:nvPr>
        </p:nvSpPr>
        <p:spPr>
          <a:xfrm>
            <a:off x="222527" y="1774451"/>
            <a:ext cx="8771039" cy="2378100"/>
          </a:xfrm>
        </p:spPr>
        <p:txBody>
          <a:bodyPr/>
          <a:lstStyle/>
          <a:p>
            <a:pPr marL="457200" indent="-457200">
              <a:buFont typeface="Arial" panose="020B0604020202020204" pitchFamily="34" charset="0"/>
              <a:buChar char="•"/>
            </a:pPr>
            <a:r>
              <a:rPr lang="en-US" sz="2400" b="1" dirty="0"/>
              <a:t>Improve the coherence of the content from grade to grade.</a:t>
            </a:r>
          </a:p>
          <a:p>
            <a:pPr marL="457200" indent="-457200">
              <a:buFont typeface="Arial" panose="020B0604020202020204" pitchFamily="34" charset="0"/>
              <a:buChar char="•"/>
            </a:pPr>
            <a:r>
              <a:rPr lang="en-US" sz="2400" b="1" dirty="0"/>
              <a:t>Integrate disciplinary core ideas with crosscutting concepts and science and engineering practices.</a:t>
            </a:r>
          </a:p>
          <a:p>
            <a:pPr marL="457200" indent="-457200">
              <a:buFont typeface="Arial" panose="020B0604020202020204" pitchFamily="34" charset="0"/>
              <a:buChar char="•"/>
            </a:pPr>
            <a:r>
              <a:rPr lang="en-US" sz="2400" b="1" dirty="0"/>
              <a:t>Promote equity and diversity of science and engineering </a:t>
            </a:r>
            <a:r>
              <a:rPr lang="en-US" sz="2400" b="1" dirty="0" smtClean="0"/>
              <a:t>education </a:t>
            </a:r>
            <a:r>
              <a:rPr lang="en-US" sz="2400" b="1" dirty="0"/>
              <a:t>for all learners.</a:t>
            </a:r>
            <a:endParaRPr lang="en-US" sz="2400" b="1" dirty="0"/>
          </a:p>
        </p:txBody>
      </p:sp>
    </p:spTree>
    <p:extLst>
      <p:ext uri="{BB962C8B-B14F-4D97-AF65-F5344CB8AC3E}">
        <p14:creationId xmlns:p14="http://schemas.microsoft.com/office/powerpoint/2010/main" val="14895560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291875" y="406900"/>
            <a:ext cx="3039600" cy="1388700"/>
          </a:xfrm>
          <a:prstGeom prst="rect">
            <a:avLst/>
          </a:prstGeom>
        </p:spPr>
        <p:txBody>
          <a:bodyPr lIns="91425" tIns="91425" rIns="91425" bIns="91425" anchor="b" anchorCtr="0">
            <a:noAutofit/>
          </a:bodyPr>
          <a:lstStyle/>
          <a:p>
            <a:pPr marL="0" lvl="0" indent="0" rtl="0">
              <a:spcBef>
                <a:spcPts val="0"/>
              </a:spcBef>
              <a:buNone/>
            </a:pPr>
            <a:r>
              <a:rPr lang="en"/>
              <a:t>A Look at  the </a:t>
            </a:r>
          </a:p>
          <a:p>
            <a:pPr marL="0" lvl="0" indent="0">
              <a:spcBef>
                <a:spcPts val="0"/>
              </a:spcBef>
              <a:buNone/>
            </a:pPr>
            <a:r>
              <a:rPr lang="en"/>
              <a:t>Three  Dimensions</a:t>
            </a:r>
          </a:p>
        </p:txBody>
      </p:sp>
      <p:sp>
        <p:nvSpPr>
          <p:cNvPr id="82" name="Shape 82"/>
          <p:cNvSpPr txBox="1">
            <a:spLocks noGrp="1"/>
          </p:cNvSpPr>
          <p:nvPr>
            <p:ph type="body" idx="1"/>
          </p:nvPr>
        </p:nvSpPr>
        <p:spPr>
          <a:xfrm>
            <a:off x="291938" y="2053717"/>
            <a:ext cx="3039600" cy="2378100"/>
          </a:xfrm>
          <a:prstGeom prst="rect">
            <a:avLst/>
          </a:prstGeom>
        </p:spPr>
        <p:txBody>
          <a:bodyPr lIns="91425" tIns="91425" rIns="91425" bIns="91425" anchor="t" anchorCtr="0">
            <a:noAutofit/>
          </a:bodyPr>
          <a:lstStyle/>
          <a:p>
            <a:pPr lvl="0" rtl="0">
              <a:spcBef>
                <a:spcPts val="0"/>
              </a:spcBef>
              <a:buNone/>
            </a:pPr>
            <a:r>
              <a:rPr lang="en" dirty="0" smtClean="0"/>
              <a:t>The </a:t>
            </a:r>
            <a:r>
              <a:rPr lang="en" dirty="0"/>
              <a:t>Science and Engineering Practices (SEP</a:t>
            </a:r>
            <a:r>
              <a:rPr lang="en" dirty="0" smtClean="0"/>
              <a:t>)</a:t>
            </a:r>
          </a:p>
          <a:p>
            <a:pPr>
              <a:buNone/>
            </a:pPr>
            <a:r>
              <a:rPr lang="en" dirty="0"/>
              <a:t>The Cross Cutting Concepts (CCC)</a:t>
            </a:r>
          </a:p>
          <a:p>
            <a:pPr lvl="0" rtl="0">
              <a:spcBef>
                <a:spcPts val="0"/>
              </a:spcBef>
              <a:buNone/>
            </a:pPr>
            <a:r>
              <a:rPr lang="en" dirty="0" smtClean="0"/>
              <a:t>The </a:t>
            </a:r>
            <a:r>
              <a:rPr lang="en" dirty="0"/>
              <a:t>Disciplinary Core Ideas (DCI)</a:t>
            </a:r>
          </a:p>
        </p:txBody>
      </p:sp>
      <p:sp>
        <p:nvSpPr>
          <p:cNvPr id="83" name="Shape 83"/>
          <p:cNvSpPr/>
          <p:nvPr/>
        </p:nvSpPr>
        <p:spPr>
          <a:xfrm>
            <a:off x="3331550" y="0"/>
            <a:ext cx="5633700" cy="5143500"/>
          </a:xfrm>
          <a:prstGeom prst="parallelogram">
            <a:avLst>
              <a:gd name="adj" fmla="val 24220"/>
            </a:avLst>
          </a:prstGeom>
          <a:solidFill>
            <a:srgbClr val="EEEEEE">
              <a:alpha val="67450"/>
            </a:srgbClr>
          </a:solidFill>
          <a:ln>
            <a:noFill/>
          </a:ln>
        </p:spPr>
        <p:txBody>
          <a:bodyPr lIns="91425" tIns="91425" rIns="91425" bIns="91425" anchor="ctr" anchorCtr="0">
            <a:noAutofit/>
          </a:bodyPr>
          <a:lstStyle/>
          <a:p>
            <a:pPr lvl="0">
              <a:spcBef>
                <a:spcPts val="0"/>
              </a:spcBef>
              <a:buNone/>
            </a:pPr>
            <a:endParaRPr dirty="0"/>
          </a:p>
        </p:txBody>
      </p:sp>
      <p:pic>
        <p:nvPicPr>
          <p:cNvPr id="84" name="Shape 84"/>
          <p:cNvPicPr preferRelativeResize="0"/>
          <p:nvPr/>
        </p:nvPicPr>
        <p:blipFill rotWithShape="1">
          <a:blip r:embed="rId3">
            <a:alphaModFix/>
          </a:blip>
          <a:srcRect l="13841" r="13841"/>
          <a:stretch/>
        </p:blipFill>
        <p:spPr>
          <a:xfrm>
            <a:off x="3562350" y="0"/>
            <a:ext cx="5581800" cy="5143500"/>
          </a:xfrm>
          <a:prstGeom prst="parallelogram">
            <a:avLst>
              <a:gd name="adj" fmla="val 23683"/>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grpSp>
        <p:nvGrpSpPr>
          <p:cNvPr id="26" name="Group 25"/>
          <p:cNvGrpSpPr/>
          <p:nvPr/>
        </p:nvGrpSpPr>
        <p:grpSpPr>
          <a:xfrm>
            <a:off x="3437" y="171463"/>
            <a:ext cx="8901023" cy="4769200"/>
            <a:chOff x="81023" y="1317357"/>
            <a:chExt cx="8901023" cy="4769200"/>
          </a:xfrm>
        </p:grpSpPr>
        <p:grpSp>
          <p:nvGrpSpPr>
            <p:cNvPr id="19" name="Group 18"/>
            <p:cNvGrpSpPr/>
            <p:nvPr/>
          </p:nvGrpSpPr>
          <p:grpSpPr>
            <a:xfrm>
              <a:off x="81023" y="3736272"/>
              <a:ext cx="8901023" cy="2350285"/>
              <a:chOff x="0" y="1342583"/>
              <a:chExt cx="8901023" cy="2350285"/>
            </a:xfrm>
          </p:grpSpPr>
          <p:pic>
            <p:nvPicPr>
              <p:cNvPr id="3" name="Picture 2"/>
              <p:cNvPicPr>
                <a:picLocks noChangeAspect="1"/>
              </p:cNvPicPr>
              <p:nvPr/>
            </p:nvPicPr>
            <p:blipFill>
              <a:blip r:embed="rId3"/>
              <a:stretch>
                <a:fillRect/>
              </a:stretch>
            </p:blipFill>
            <p:spPr>
              <a:xfrm>
                <a:off x="0" y="1357875"/>
                <a:ext cx="999639" cy="1286714"/>
              </a:xfrm>
              <a:prstGeom prst="rect">
                <a:avLst/>
              </a:prstGeom>
            </p:spPr>
          </p:pic>
          <p:pic>
            <p:nvPicPr>
              <p:cNvPr id="4" name="Picture 3"/>
              <p:cNvPicPr>
                <a:picLocks noChangeAspect="1"/>
              </p:cNvPicPr>
              <p:nvPr/>
            </p:nvPicPr>
            <p:blipFill>
              <a:blip r:embed="rId4"/>
              <a:stretch>
                <a:fillRect/>
              </a:stretch>
            </p:blipFill>
            <p:spPr>
              <a:xfrm>
                <a:off x="992075" y="1357874"/>
                <a:ext cx="1009496" cy="1286715"/>
              </a:xfrm>
              <a:prstGeom prst="rect">
                <a:avLst/>
              </a:prstGeom>
            </p:spPr>
          </p:pic>
          <p:pic>
            <p:nvPicPr>
              <p:cNvPr id="5" name="Picture 4"/>
              <p:cNvPicPr>
                <a:picLocks noChangeAspect="1"/>
              </p:cNvPicPr>
              <p:nvPr/>
            </p:nvPicPr>
            <p:blipFill>
              <a:blip r:embed="rId5"/>
              <a:stretch>
                <a:fillRect/>
              </a:stretch>
            </p:blipFill>
            <p:spPr>
              <a:xfrm>
                <a:off x="2001571" y="1357873"/>
                <a:ext cx="1003114" cy="1286716"/>
              </a:xfrm>
              <a:prstGeom prst="rect">
                <a:avLst/>
              </a:prstGeom>
            </p:spPr>
          </p:pic>
          <p:pic>
            <p:nvPicPr>
              <p:cNvPr id="6" name="Picture 5"/>
              <p:cNvPicPr>
                <a:picLocks noChangeAspect="1"/>
              </p:cNvPicPr>
              <p:nvPr/>
            </p:nvPicPr>
            <p:blipFill>
              <a:blip r:embed="rId6"/>
              <a:stretch>
                <a:fillRect/>
              </a:stretch>
            </p:blipFill>
            <p:spPr>
              <a:xfrm>
                <a:off x="2993039" y="1357872"/>
                <a:ext cx="997862" cy="1286717"/>
              </a:xfrm>
              <a:prstGeom prst="rect">
                <a:avLst/>
              </a:prstGeom>
            </p:spPr>
          </p:pic>
          <p:pic>
            <p:nvPicPr>
              <p:cNvPr id="7" name="Picture 6"/>
              <p:cNvPicPr>
                <a:picLocks noChangeAspect="1"/>
              </p:cNvPicPr>
              <p:nvPr/>
            </p:nvPicPr>
            <p:blipFill>
              <a:blip r:embed="rId7"/>
              <a:stretch>
                <a:fillRect/>
              </a:stretch>
            </p:blipFill>
            <p:spPr>
              <a:xfrm>
                <a:off x="3984877" y="1350228"/>
                <a:ext cx="1013208" cy="1294361"/>
              </a:xfrm>
              <a:prstGeom prst="rect">
                <a:avLst/>
              </a:prstGeom>
            </p:spPr>
          </p:pic>
          <p:pic>
            <p:nvPicPr>
              <p:cNvPr id="8" name="Picture 7"/>
              <p:cNvPicPr>
                <a:picLocks noChangeAspect="1"/>
              </p:cNvPicPr>
              <p:nvPr/>
            </p:nvPicPr>
            <p:blipFill>
              <a:blip r:embed="rId8"/>
              <a:stretch>
                <a:fillRect/>
              </a:stretch>
            </p:blipFill>
            <p:spPr>
              <a:xfrm>
                <a:off x="4982369" y="1350228"/>
                <a:ext cx="1011369" cy="1286717"/>
              </a:xfrm>
              <a:prstGeom prst="rect">
                <a:avLst/>
              </a:prstGeom>
            </p:spPr>
          </p:pic>
          <p:pic>
            <p:nvPicPr>
              <p:cNvPr id="9" name="Picture 8"/>
              <p:cNvPicPr>
                <a:picLocks noChangeAspect="1"/>
              </p:cNvPicPr>
              <p:nvPr/>
            </p:nvPicPr>
            <p:blipFill>
              <a:blip r:embed="rId9"/>
              <a:stretch>
                <a:fillRect/>
              </a:stretch>
            </p:blipFill>
            <p:spPr>
              <a:xfrm>
                <a:off x="5993738" y="1342584"/>
                <a:ext cx="1001932" cy="1270689"/>
              </a:xfrm>
              <a:prstGeom prst="rect">
                <a:avLst/>
              </a:prstGeom>
            </p:spPr>
          </p:pic>
          <p:pic>
            <p:nvPicPr>
              <p:cNvPr id="10" name="Picture 9"/>
              <p:cNvPicPr>
                <a:picLocks noChangeAspect="1"/>
              </p:cNvPicPr>
              <p:nvPr/>
            </p:nvPicPr>
            <p:blipFill>
              <a:blip r:embed="rId10"/>
              <a:stretch>
                <a:fillRect/>
              </a:stretch>
            </p:blipFill>
            <p:spPr>
              <a:xfrm>
                <a:off x="7005106" y="1357872"/>
                <a:ext cx="981589" cy="1255401"/>
              </a:xfrm>
              <a:prstGeom prst="rect">
                <a:avLst/>
              </a:prstGeom>
            </p:spPr>
          </p:pic>
          <p:pic>
            <p:nvPicPr>
              <p:cNvPr id="11" name="Picture 10"/>
              <p:cNvPicPr>
                <a:picLocks noChangeAspect="1"/>
              </p:cNvPicPr>
              <p:nvPr/>
            </p:nvPicPr>
            <p:blipFill>
              <a:blip r:embed="rId11"/>
              <a:stretch>
                <a:fillRect/>
              </a:stretch>
            </p:blipFill>
            <p:spPr>
              <a:xfrm>
                <a:off x="7983323" y="1342583"/>
                <a:ext cx="917700" cy="1270689"/>
              </a:xfrm>
              <a:prstGeom prst="rect">
                <a:avLst/>
              </a:prstGeom>
            </p:spPr>
          </p:pic>
          <p:pic>
            <p:nvPicPr>
              <p:cNvPr id="12" name="Picture 11"/>
              <p:cNvPicPr>
                <a:picLocks noChangeAspect="1"/>
              </p:cNvPicPr>
              <p:nvPr/>
            </p:nvPicPr>
            <p:blipFill>
              <a:blip r:embed="rId12"/>
              <a:stretch>
                <a:fillRect/>
              </a:stretch>
            </p:blipFill>
            <p:spPr>
              <a:xfrm>
                <a:off x="335875" y="2806071"/>
                <a:ext cx="1164107" cy="857529"/>
              </a:xfrm>
              <a:prstGeom prst="rect">
                <a:avLst/>
              </a:prstGeom>
            </p:spPr>
          </p:pic>
          <p:pic>
            <p:nvPicPr>
              <p:cNvPr id="13" name="Picture 12"/>
              <p:cNvPicPr>
                <a:picLocks noChangeAspect="1"/>
              </p:cNvPicPr>
              <p:nvPr/>
            </p:nvPicPr>
            <p:blipFill>
              <a:blip r:embed="rId13"/>
              <a:stretch>
                <a:fillRect/>
              </a:stretch>
            </p:blipFill>
            <p:spPr>
              <a:xfrm>
                <a:off x="1537039" y="2826720"/>
                <a:ext cx="1177974" cy="857529"/>
              </a:xfrm>
              <a:prstGeom prst="rect">
                <a:avLst/>
              </a:prstGeom>
            </p:spPr>
          </p:pic>
          <p:pic>
            <p:nvPicPr>
              <p:cNvPr id="14" name="Picture 13"/>
              <p:cNvPicPr>
                <a:picLocks noChangeAspect="1"/>
              </p:cNvPicPr>
              <p:nvPr/>
            </p:nvPicPr>
            <p:blipFill>
              <a:blip r:embed="rId14"/>
              <a:stretch>
                <a:fillRect/>
              </a:stretch>
            </p:blipFill>
            <p:spPr>
              <a:xfrm>
                <a:off x="2758386" y="2825785"/>
                <a:ext cx="1119293" cy="857529"/>
              </a:xfrm>
              <a:prstGeom prst="rect">
                <a:avLst/>
              </a:prstGeom>
            </p:spPr>
          </p:pic>
          <p:pic>
            <p:nvPicPr>
              <p:cNvPr id="15" name="Picture 14"/>
              <p:cNvPicPr>
                <a:picLocks noChangeAspect="1"/>
              </p:cNvPicPr>
              <p:nvPr/>
            </p:nvPicPr>
            <p:blipFill>
              <a:blip r:embed="rId15"/>
              <a:stretch>
                <a:fillRect/>
              </a:stretch>
            </p:blipFill>
            <p:spPr>
              <a:xfrm>
                <a:off x="3907543" y="2815625"/>
                <a:ext cx="1199095" cy="877243"/>
              </a:xfrm>
              <a:prstGeom prst="rect">
                <a:avLst/>
              </a:prstGeom>
            </p:spPr>
          </p:pic>
          <p:pic>
            <p:nvPicPr>
              <p:cNvPr id="16" name="Picture 15"/>
              <p:cNvPicPr>
                <a:picLocks noChangeAspect="1"/>
              </p:cNvPicPr>
              <p:nvPr/>
            </p:nvPicPr>
            <p:blipFill>
              <a:blip r:embed="rId16"/>
              <a:stretch>
                <a:fillRect/>
              </a:stretch>
            </p:blipFill>
            <p:spPr>
              <a:xfrm>
                <a:off x="5150011" y="2825180"/>
                <a:ext cx="1164928" cy="858134"/>
              </a:xfrm>
              <a:prstGeom prst="rect">
                <a:avLst/>
              </a:prstGeom>
            </p:spPr>
          </p:pic>
          <p:pic>
            <p:nvPicPr>
              <p:cNvPr id="17" name="Picture 16"/>
              <p:cNvPicPr>
                <a:picLocks noChangeAspect="1"/>
              </p:cNvPicPr>
              <p:nvPr/>
            </p:nvPicPr>
            <p:blipFill>
              <a:blip r:embed="rId17"/>
              <a:stretch>
                <a:fillRect/>
              </a:stretch>
            </p:blipFill>
            <p:spPr>
              <a:xfrm>
                <a:off x="6358312" y="2825180"/>
                <a:ext cx="1162098" cy="859329"/>
              </a:xfrm>
              <a:prstGeom prst="rect">
                <a:avLst/>
              </a:prstGeom>
            </p:spPr>
          </p:pic>
          <p:pic>
            <p:nvPicPr>
              <p:cNvPr id="18" name="Picture 17"/>
              <p:cNvPicPr>
                <a:picLocks noChangeAspect="1"/>
              </p:cNvPicPr>
              <p:nvPr/>
            </p:nvPicPr>
            <p:blipFill>
              <a:blip r:embed="rId18"/>
              <a:stretch>
                <a:fillRect/>
              </a:stretch>
            </p:blipFill>
            <p:spPr>
              <a:xfrm>
                <a:off x="7555932" y="2825180"/>
                <a:ext cx="1151725" cy="838420"/>
              </a:xfrm>
              <a:prstGeom prst="rect">
                <a:avLst/>
              </a:prstGeom>
            </p:spPr>
          </p:pic>
        </p:grpSp>
        <p:sp>
          <p:nvSpPr>
            <p:cNvPr id="20" name="TextBox 19"/>
            <p:cNvSpPr txBox="1"/>
            <p:nvPr/>
          </p:nvSpPr>
          <p:spPr>
            <a:xfrm>
              <a:off x="3725392" y="1317357"/>
              <a:ext cx="1789151" cy="1077218"/>
            </a:xfrm>
            <a:prstGeom prst="rect">
              <a:avLst/>
            </a:prstGeom>
            <a:solidFill>
              <a:srgbClr val="92D050"/>
            </a:solidFill>
            <a:ln w="38100">
              <a:solidFill>
                <a:schemeClr val="tx1"/>
              </a:solidFill>
            </a:ln>
          </p:spPr>
          <p:txBody>
            <a:bodyPr wrap="square" rtlCol="0">
              <a:spAutoFit/>
            </a:bodyPr>
            <a:lstStyle/>
            <a:p>
              <a:pPr algn="ctr"/>
              <a:r>
                <a:rPr lang="en-US" sz="1600" b="1" dirty="0" smtClean="0"/>
                <a:t>Develop Solutions to Complex Problems</a:t>
              </a:r>
              <a:endParaRPr lang="en-US" sz="1600" b="1" dirty="0"/>
            </a:p>
          </p:txBody>
        </p:sp>
        <p:sp>
          <p:nvSpPr>
            <p:cNvPr id="22" name="TextBox 21"/>
            <p:cNvSpPr txBox="1"/>
            <p:nvPr/>
          </p:nvSpPr>
          <p:spPr>
            <a:xfrm>
              <a:off x="1796997" y="2546263"/>
              <a:ext cx="1789151" cy="923330"/>
            </a:xfrm>
            <a:prstGeom prst="rect">
              <a:avLst/>
            </a:prstGeom>
            <a:solidFill>
              <a:srgbClr val="FFC000"/>
            </a:solidFill>
            <a:ln w="38100">
              <a:solidFill>
                <a:schemeClr val="tx1"/>
              </a:solidFill>
            </a:ln>
          </p:spPr>
          <p:txBody>
            <a:bodyPr wrap="square" rtlCol="0">
              <a:spAutoFit/>
            </a:bodyPr>
            <a:lstStyle/>
            <a:p>
              <a:pPr algn="ctr"/>
              <a:endParaRPr lang="en-US" sz="2000" b="1" dirty="0" smtClean="0"/>
            </a:p>
            <a:p>
              <a:pPr algn="ctr"/>
              <a:r>
                <a:rPr lang="en-US" sz="2000" b="1" dirty="0" smtClean="0"/>
                <a:t>Investigate</a:t>
              </a:r>
              <a:endParaRPr lang="en-US" b="1" dirty="0"/>
            </a:p>
            <a:p>
              <a:pPr algn="ctr"/>
              <a:endParaRPr lang="en-US" dirty="0"/>
            </a:p>
          </p:txBody>
        </p:sp>
        <p:sp>
          <p:nvSpPr>
            <p:cNvPr id="23" name="TextBox 22"/>
            <p:cNvSpPr txBox="1"/>
            <p:nvPr/>
          </p:nvSpPr>
          <p:spPr>
            <a:xfrm>
              <a:off x="3725391" y="2536709"/>
              <a:ext cx="1789151" cy="923330"/>
            </a:xfrm>
            <a:prstGeom prst="rect">
              <a:avLst/>
            </a:prstGeom>
            <a:solidFill>
              <a:srgbClr val="FFC000"/>
            </a:solidFill>
            <a:ln w="38100">
              <a:solidFill>
                <a:schemeClr val="tx1"/>
              </a:solidFill>
            </a:ln>
          </p:spPr>
          <p:txBody>
            <a:bodyPr wrap="square" rtlCol="0">
              <a:spAutoFit/>
            </a:bodyPr>
            <a:lstStyle/>
            <a:p>
              <a:pPr algn="ctr"/>
              <a:endParaRPr lang="en-US" sz="2000" b="1" dirty="0" smtClean="0"/>
            </a:p>
            <a:p>
              <a:pPr algn="ctr"/>
              <a:r>
                <a:rPr lang="en-US" sz="2000" b="1" dirty="0" smtClean="0"/>
                <a:t>Evaluate</a:t>
              </a:r>
            </a:p>
            <a:p>
              <a:pPr algn="ctr"/>
              <a:endParaRPr lang="en-US" dirty="0"/>
            </a:p>
          </p:txBody>
        </p:sp>
        <p:sp>
          <p:nvSpPr>
            <p:cNvPr id="24" name="TextBox 23"/>
            <p:cNvSpPr txBox="1"/>
            <p:nvPr/>
          </p:nvSpPr>
          <p:spPr>
            <a:xfrm>
              <a:off x="5653785" y="2511866"/>
              <a:ext cx="1789151" cy="923330"/>
            </a:xfrm>
            <a:prstGeom prst="rect">
              <a:avLst/>
            </a:prstGeom>
            <a:solidFill>
              <a:srgbClr val="FFC000"/>
            </a:solidFill>
            <a:ln w="38100">
              <a:solidFill>
                <a:schemeClr val="tx1"/>
              </a:solidFill>
            </a:ln>
          </p:spPr>
          <p:txBody>
            <a:bodyPr wrap="square" rtlCol="0">
              <a:spAutoFit/>
            </a:bodyPr>
            <a:lstStyle/>
            <a:p>
              <a:pPr algn="ctr"/>
              <a:r>
                <a:rPr lang="en-US" sz="2000" b="1" dirty="0" smtClean="0"/>
                <a:t>Develop Explanations</a:t>
              </a:r>
            </a:p>
            <a:p>
              <a:pPr algn="ctr"/>
              <a:endParaRPr lang="en-US" dirty="0"/>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A4C2F4"/>
        </a:solidFill>
        <a:effectLst/>
      </p:bgPr>
    </p:bg>
    <p:spTree>
      <p:nvGrpSpPr>
        <p:cNvPr id="1" name="Shape 88"/>
        <p:cNvGrpSpPr/>
        <p:nvPr/>
      </p:nvGrpSpPr>
      <p:grpSpPr>
        <a:xfrm>
          <a:off x="0" y="0"/>
          <a:ext cx="0" cy="0"/>
          <a:chOff x="0" y="0"/>
          <a:chExt cx="0" cy="0"/>
        </a:xfrm>
      </p:grpSpPr>
      <p:sp>
        <p:nvSpPr>
          <p:cNvPr id="89" name="Shape 89"/>
          <p:cNvSpPr txBox="1">
            <a:spLocks noGrp="1"/>
          </p:cNvSpPr>
          <p:nvPr>
            <p:ph type="title"/>
          </p:nvPr>
        </p:nvSpPr>
        <p:spPr>
          <a:xfrm>
            <a:off x="1113777" y="-92475"/>
            <a:ext cx="7434900" cy="1010400"/>
          </a:xfrm>
          <a:prstGeom prst="rect">
            <a:avLst/>
          </a:prstGeom>
        </p:spPr>
        <p:txBody>
          <a:bodyPr lIns="91425" tIns="91425" rIns="91425" bIns="91425" anchor="b" anchorCtr="0">
            <a:noAutofit/>
          </a:bodyPr>
          <a:lstStyle/>
          <a:p>
            <a:pPr lvl="0" rtl="0">
              <a:lnSpc>
                <a:spcPct val="115000"/>
              </a:lnSpc>
              <a:spcBef>
                <a:spcPts val="0"/>
              </a:spcBef>
              <a:spcAft>
                <a:spcPts val="1600"/>
              </a:spcAft>
              <a:buClr>
                <a:schemeClr val="dk1"/>
              </a:buClr>
              <a:buSzPct val="30555"/>
              <a:buFont typeface="Arial"/>
              <a:buNone/>
            </a:pPr>
            <a:r>
              <a:rPr lang="en" sz="3600" dirty="0">
                <a:solidFill>
                  <a:schemeClr val="accent2"/>
                </a:solidFill>
              </a:rPr>
              <a:t>Cross Cutting </a:t>
            </a:r>
            <a:r>
              <a:rPr lang="en" sz="3600" dirty="0" smtClean="0">
                <a:solidFill>
                  <a:schemeClr val="accent2"/>
                </a:solidFill>
              </a:rPr>
              <a:t>Concepts </a:t>
            </a:r>
            <a:r>
              <a:rPr lang="en" dirty="0">
                <a:solidFill>
                  <a:schemeClr val="accent2"/>
                </a:solidFill>
              </a:rPr>
              <a:t>(CCC)</a:t>
            </a:r>
          </a:p>
        </p:txBody>
      </p:sp>
      <p:sp>
        <p:nvSpPr>
          <p:cNvPr id="2" name="Text Placeholder 1"/>
          <p:cNvSpPr>
            <a:spLocks noGrp="1"/>
          </p:cNvSpPr>
          <p:nvPr>
            <p:ph type="body" idx="1"/>
          </p:nvPr>
        </p:nvSpPr>
        <p:spPr>
          <a:xfrm>
            <a:off x="280400" y="825327"/>
            <a:ext cx="8771039" cy="2378100"/>
          </a:xfrm>
        </p:spPr>
        <p:txBody>
          <a:bodyPr/>
          <a:lstStyle/>
          <a:p>
            <a:pPr>
              <a:buNone/>
            </a:pPr>
            <a:r>
              <a:rPr lang="en-US" sz="1800" dirty="0"/>
              <a:t>These are concepts that permeate all science and show an interdependent connection among the sciences differentiated from grades K-12. Tennessee state science standards have explicitly designed the standard progression to include these crosscutting concepts: </a:t>
            </a:r>
            <a:endParaRPr lang="en-US" sz="1800" dirty="0" smtClean="0"/>
          </a:p>
          <a:p>
            <a:pPr marL="285750" indent="-285750"/>
            <a:r>
              <a:rPr lang="en-US" sz="2000" b="1" dirty="0" smtClean="0">
                <a:solidFill>
                  <a:srgbClr val="0070C0"/>
                </a:solidFill>
              </a:rPr>
              <a:t>Pattern</a:t>
            </a:r>
            <a:r>
              <a:rPr lang="en-US" sz="2000" b="1" dirty="0" smtClean="0"/>
              <a:t> </a:t>
            </a:r>
            <a:r>
              <a:rPr lang="en-US" sz="2000" b="1" dirty="0"/>
              <a:t>observation and </a:t>
            </a:r>
            <a:r>
              <a:rPr lang="en-US" sz="2000" b="1" dirty="0" smtClean="0"/>
              <a:t>explanation</a:t>
            </a:r>
          </a:p>
          <a:p>
            <a:pPr marL="285750" indent="-285750"/>
            <a:r>
              <a:rPr lang="en-US" sz="2000" b="1" dirty="0" smtClean="0">
                <a:solidFill>
                  <a:srgbClr val="0070C0"/>
                </a:solidFill>
              </a:rPr>
              <a:t>Cause </a:t>
            </a:r>
            <a:r>
              <a:rPr lang="en-US" sz="2000" b="1" dirty="0">
                <a:solidFill>
                  <a:srgbClr val="0070C0"/>
                </a:solidFill>
              </a:rPr>
              <a:t>and effect relationships </a:t>
            </a:r>
            <a:r>
              <a:rPr lang="en-US" sz="2000" b="1" dirty="0"/>
              <a:t>that can be explained through a mechanism </a:t>
            </a:r>
            <a:endParaRPr lang="en-US" sz="2000" b="1" dirty="0" smtClean="0"/>
          </a:p>
          <a:p>
            <a:pPr marL="285750" indent="-285750"/>
            <a:r>
              <a:rPr lang="en-US" sz="2000" b="1" dirty="0" smtClean="0">
                <a:solidFill>
                  <a:srgbClr val="0070C0"/>
                </a:solidFill>
              </a:rPr>
              <a:t>Scale</a:t>
            </a:r>
            <a:r>
              <a:rPr lang="en-US" sz="2000" b="1" dirty="0">
                <a:solidFill>
                  <a:srgbClr val="0070C0"/>
                </a:solidFill>
              </a:rPr>
              <a:t>, proportion, and </a:t>
            </a:r>
            <a:r>
              <a:rPr lang="en-US" sz="2000" b="1" dirty="0" smtClean="0">
                <a:solidFill>
                  <a:srgbClr val="0070C0"/>
                </a:solidFill>
              </a:rPr>
              <a:t>quantity </a:t>
            </a:r>
            <a:r>
              <a:rPr lang="en-US" sz="2000" b="1" dirty="0"/>
              <a:t>that integrate measurement and precision of </a:t>
            </a:r>
            <a:r>
              <a:rPr lang="en-US" sz="2000" b="1" dirty="0" smtClean="0"/>
              <a:t>language</a:t>
            </a:r>
          </a:p>
          <a:p>
            <a:pPr marL="285750" indent="-285750"/>
            <a:r>
              <a:rPr lang="en-US" sz="2000" b="1" dirty="0" smtClean="0">
                <a:solidFill>
                  <a:srgbClr val="0070C0"/>
                </a:solidFill>
              </a:rPr>
              <a:t>Systems </a:t>
            </a:r>
            <a:r>
              <a:rPr lang="en-US" sz="2000" b="1" dirty="0">
                <a:solidFill>
                  <a:srgbClr val="0070C0"/>
                </a:solidFill>
              </a:rPr>
              <a:t>and system models </a:t>
            </a:r>
            <a:r>
              <a:rPr lang="en-US" sz="2000" b="1" dirty="0"/>
              <a:t>with defined boundaries that can be investigated and characterized by the next three </a:t>
            </a:r>
            <a:r>
              <a:rPr lang="en-US" sz="2000" b="1" dirty="0" smtClean="0"/>
              <a:t>concepts</a:t>
            </a:r>
          </a:p>
          <a:p>
            <a:pPr marL="285750" indent="-285750"/>
            <a:r>
              <a:rPr lang="en-US" sz="2000" b="1" dirty="0" smtClean="0">
                <a:solidFill>
                  <a:srgbClr val="0070C0"/>
                </a:solidFill>
              </a:rPr>
              <a:t>Energy </a:t>
            </a:r>
            <a:r>
              <a:rPr lang="en-US" sz="2000" b="1" dirty="0">
                <a:solidFill>
                  <a:srgbClr val="0070C0"/>
                </a:solidFill>
              </a:rPr>
              <a:t>and matter </a:t>
            </a:r>
            <a:r>
              <a:rPr lang="en-US" sz="2000" b="1" dirty="0"/>
              <a:t>conservation through transformations that flow or cycle them into, out of, or within a </a:t>
            </a:r>
            <a:r>
              <a:rPr lang="en-US" sz="2000" b="1" dirty="0" smtClean="0"/>
              <a:t>system</a:t>
            </a:r>
          </a:p>
          <a:p>
            <a:pPr marL="285750" indent="-285750"/>
            <a:r>
              <a:rPr lang="en-US" sz="2000" b="1" dirty="0" smtClean="0"/>
              <a:t> </a:t>
            </a:r>
            <a:r>
              <a:rPr lang="en-US" sz="2000" b="1" dirty="0" smtClean="0">
                <a:solidFill>
                  <a:srgbClr val="0070C0"/>
                </a:solidFill>
              </a:rPr>
              <a:t>Structure </a:t>
            </a:r>
            <a:r>
              <a:rPr lang="en-US" sz="2000" b="1" dirty="0">
                <a:solidFill>
                  <a:srgbClr val="0070C0"/>
                </a:solidFill>
              </a:rPr>
              <a:t>and function </a:t>
            </a:r>
            <a:r>
              <a:rPr lang="en-US" sz="2000" b="1" dirty="0"/>
              <a:t>of systems and their </a:t>
            </a:r>
            <a:r>
              <a:rPr lang="en-US" sz="2000" b="1" dirty="0" smtClean="0"/>
              <a:t>parts</a:t>
            </a:r>
          </a:p>
          <a:p>
            <a:pPr marL="285750" indent="-285750"/>
            <a:r>
              <a:rPr lang="en-US" sz="2000" b="1" dirty="0" smtClean="0"/>
              <a:t> </a:t>
            </a:r>
            <a:r>
              <a:rPr lang="en-US" sz="2000" b="1" dirty="0" smtClean="0">
                <a:solidFill>
                  <a:srgbClr val="0070C0"/>
                </a:solidFill>
              </a:rPr>
              <a:t>Stability </a:t>
            </a:r>
            <a:r>
              <a:rPr lang="en-US" sz="2000" b="1" dirty="0">
                <a:solidFill>
                  <a:srgbClr val="0070C0"/>
                </a:solidFill>
              </a:rPr>
              <a:t>and change </a:t>
            </a:r>
            <a:r>
              <a:rPr lang="en-US" sz="2000" b="1" dirty="0"/>
              <a:t>of systems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Shape 115"/>
          <p:cNvSpPr txBox="1">
            <a:spLocks noGrp="1"/>
          </p:cNvSpPr>
          <p:nvPr>
            <p:ph type="title"/>
          </p:nvPr>
        </p:nvSpPr>
        <p:spPr>
          <a:xfrm>
            <a:off x="288551" y="190382"/>
            <a:ext cx="8520600" cy="572700"/>
          </a:xfrm>
          <a:prstGeom prst="rect">
            <a:avLst/>
          </a:prstGeom>
        </p:spPr>
        <p:txBody>
          <a:bodyPr lIns="91425" tIns="91425" rIns="91425" bIns="91425" anchor="t" anchorCtr="0">
            <a:noAutofit/>
          </a:bodyPr>
          <a:lstStyle/>
          <a:p>
            <a:pPr lvl="0" rtl="0">
              <a:lnSpc>
                <a:spcPct val="115000"/>
              </a:lnSpc>
              <a:spcBef>
                <a:spcPts val="0"/>
              </a:spcBef>
              <a:spcAft>
                <a:spcPts val="1600"/>
              </a:spcAft>
              <a:buNone/>
            </a:pPr>
            <a:r>
              <a:rPr lang="en" sz="3600" b="1" dirty="0">
                <a:solidFill>
                  <a:schemeClr val="accent2"/>
                </a:solidFill>
              </a:rPr>
              <a:t>Disciplinary Core </a:t>
            </a:r>
            <a:r>
              <a:rPr lang="en" sz="3600" b="1" dirty="0" smtClean="0">
                <a:solidFill>
                  <a:schemeClr val="accent2"/>
                </a:solidFill>
              </a:rPr>
              <a:t>Ideas</a:t>
            </a:r>
            <a:r>
              <a:rPr lang="en" sz="3000" b="1" dirty="0" smtClean="0">
                <a:solidFill>
                  <a:schemeClr val="accent2"/>
                </a:solidFill>
              </a:rPr>
              <a:t> </a:t>
            </a:r>
            <a:r>
              <a:rPr lang="en" sz="3000" b="1" dirty="0">
                <a:solidFill>
                  <a:schemeClr val="accent2"/>
                </a:solidFill>
              </a:rPr>
              <a:t>(DCI)</a:t>
            </a:r>
          </a:p>
          <a:p>
            <a:pPr lvl="0">
              <a:spcBef>
                <a:spcPts val="0"/>
              </a:spcBef>
              <a:buNone/>
            </a:pPr>
            <a:endParaRPr dirty="0"/>
          </a:p>
        </p:txBody>
      </p:sp>
      <p:pic>
        <p:nvPicPr>
          <p:cNvPr id="3" name="Picture 2"/>
          <p:cNvPicPr>
            <a:picLocks noChangeAspect="1"/>
          </p:cNvPicPr>
          <p:nvPr/>
        </p:nvPicPr>
        <p:blipFill>
          <a:blip r:embed="rId3"/>
          <a:stretch>
            <a:fillRect/>
          </a:stretch>
        </p:blipFill>
        <p:spPr>
          <a:xfrm>
            <a:off x="46806" y="925976"/>
            <a:ext cx="9212282" cy="3970116"/>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Shape 173"/>
          <p:cNvSpPr txBox="1">
            <a:spLocks noGrp="1"/>
          </p:cNvSpPr>
          <p:nvPr>
            <p:ph type="title"/>
          </p:nvPr>
        </p:nvSpPr>
        <p:spPr>
          <a:xfrm>
            <a:off x="361000" y="0"/>
            <a:ext cx="8520600" cy="572700"/>
          </a:xfrm>
          <a:prstGeom prst="rect">
            <a:avLst/>
          </a:prstGeom>
        </p:spPr>
        <p:txBody>
          <a:bodyPr lIns="91425" tIns="91425" rIns="91425" bIns="91425" anchor="t" anchorCtr="0">
            <a:noAutofit/>
          </a:bodyPr>
          <a:lstStyle/>
          <a:p>
            <a:pPr lvl="0" algn="ctr" rtl="0">
              <a:spcBef>
                <a:spcPts val="0"/>
              </a:spcBef>
              <a:buClr>
                <a:schemeClr val="dk1"/>
              </a:buClr>
              <a:buSzPct val="36666"/>
              <a:buFont typeface="Arial"/>
              <a:buNone/>
            </a:pPr>
            <a:r>
              <a:rPr lang="en" sz="3000" b="1" dirty="0" smtClean="0">
                <a:latin typeface="Calibri"/>
                <a:ea typeface="Calibri"/>
                <a:cs typeface="Calibri"/>
                <a:sym typeface="Calibri"/>
              </a:rPr>
              <a:t>Mathematical and Literacy Skills for </a:t>
            </a:r>
            <a:br>
              <a:rPr lang="en" sz="3000" b="1" dirty="0" smtClean="0">
                <a:latin typeface="Calibri"/>
                <a:ea typeface="Calibri"/>
                <a:cs typeface="Calibri"/>
                <a:sym typeface="Calibri"/>
              </a:rPr>
            </a:br>
            <a:r>
              <a:rPr lang="en" sz="3000" b="1" dirty="0" smtClean="0">
                <a:latin typeface="Calibri"/>
                <a:ea typeface="Calibri"/>
                <a:cs typeface="Calibri"/>
                <a:sym typeface="Calibri"/>
              </a:rPr>
              <a:t>Science Proficiency</a:t>
            </a:r>
            <a:endParaRPr lang="en" sz="3000" b="1" dirty="0">
              <a:latin typeface="Calibri"/>
              <a:ea typeface="Calibri"/>
              <a:cs typeface="Calibri"/>
              <a:sym typeface="Calibri"/>
            </a:endParaRPr>
          </a:p>
        </p:txBody>
      </p:sp>
      <p:sp>
        <p:nvSpPr>
          <p:cNvPr id="174" name="Shape 174"/>
          <p:cNvSpPr txBox="1"/>
          <p:nvPr/>
        </p:nvSpPr>
        <p:spPr>
          <a:xfrm>
            <a:off x="361000" y="1337902"/>
            <a:ext cx="8520600" cy="2180802"/>
          </a:xfrm>
          <a:prstGeom prst="rect">
            <a:avLst/>
          </a:prstGeom>
          <a:noFill/>
          <a:ln>
            <a:noFill/>
          </a:ln>
        </p:spPr>
        <p:txBody>
          <a:bodyPr lIns="91425" tIns="91425" rIns="91425" bIns="91425" anchor="t" anchorCtr="0">
            <a:noAutofit/>
          </a:bodyPr>
          <a:lstStyle/>
          <a:p>
            <a:pPr lvl="0">
              <a:spcBef>
                <a:spcPts val="0"/>
              </a:spcBef>
              <a:buNone/>
            </a:pPr>
            <a:r>
              <a:rPr lang="en" dirty="0"/>
              <a:t>		 	 	 		</a:t>
            </a:r>
          </a:p>
          <a:p>
            <a:pPr marL="285750" lvl="0" indent="-285750">
              <a:spcBef>
                <a:spcPts val="0"/>
              </a:spcBef>
              <a:buFont typeface="Arial" panose="020B0604020202020204" pitchFamily="34" charset="0"/>
              <a:buChar char="•"/>
            </a:pPr>
            <a:r>
              <a:rPr lang="en" sz="2400" dirty="0" smtClean="0"/>
              <a:t>Reading</a:t>
            </a:r>
          </a:p>
          <a:p>
            <a:pPr marL="285750" lvl="0" indent="-285750">
              <a:spcBef>
                <a:spcPts val="0"/>
              </a:spcBef>
              <a:buFont typeface="Arial" panose="020B0604020202020204" pitchFamily="34" charset="0"/>
              <a:buChar char="•"/>
            </a:pPr>
            <a:r>
              <a:rPr lang="en" sz="2400" dirty="0" smtClean="0"/>
              <a:t>Vocabulary</a:t>
            </a:r>
          </a:p>
          <a:p>
            <a:pPr marL="285750" lvl="0" indent="-285750">
              <a:spcBef>
                <a:spcPts val="0"/>
              </a:spcBef>
              <a:buFont typeface="Arial" panose="020B0604020202020204" pitchFamily="34" charset="0"/>
              <a:buChar char="•"/>
            </a:pPr>
            <a:r>
              <a:rPr lang="en" sz="2400" dirty="0" smtClean="0"/>
              <a:t>Speaking and Listening</a:t>
            </a:r>
          </a:p>
          <a:p>
            <a:pPr marL="285750" lvl="0" indent="-285750">
              <a:spcBef>
                <a:spcPts val="0"/>
              </a:spcBef>
              <a:buFont typeface="Arial" panose="020B0604020202020204" pitchFamily="34" charset="0"/>
              <a:buChar char="•"/>
            </a:pPr>
            <a:r>
              <a:rPr lang="en" sz="2400" dirty="0" smtClean="0"/>
              <a:t>Writing</a:t>
            </a:r>
            <a:r>
              <a:rPr lang="en" dirty="0"/>
              <a:t>		</a:t>
            </a:r>
          </a:p>
          <a:p>
            <a:pPr lvl="0">
              <a:spcBef>
                <a:spcPts val="0"/>
              </a:spcBef>
              <a:buNone/>
            </a:pPr>
            <a:r>
              <a:rPr lang="en" dirty="0"/>
              <a:t>		 			</a:t>
            </a:r>
          </a:p>
          <a:p>
            <a:pPr lvl="0">
              <a:spcBef>
                <a:spcPts val="0"/>
              </a:spcBef>
              <a:buNone/>
            </a:pPr>
            <a:r>
              <a:rPr lang="en" dirty="0"/>
              <a:t>		</a:t>
            </a:r>
          </a:p>
          <a:p>
            <a:pPr lvl="0">
              <a:spcBef>
                <a:spcPts val="0"/>
              </a:spcBef>
              <a:buNone/>
            </a:pPr>
            <a:endParaRP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Shape 173"/>
          <p:cNvSpPr txBox="1">
            <a:spLocks noGrp="1"/>
          </p:cNvSpPr>
          <p:nvPr>
            <p:ph type="title"/>
          </p:nvPr>
        </p:nvSpPr>
        <p:spPr>
          <a:xfrm>
            <a:off x="361000" y="0"/>
            <a:ext cx="8520600" cy="572700"/>
          </a:xfrm>
          <a:prstGeom prst="rect">
            <a:avLst/>
          </a:prstGeom>
        </p:spPr>
        <p:txBody>
          <a:bodyPr lIns="91425" tIns="91425" rIns="91425" bIns="91425" anchor="t" anchorCtr="0">
            <a:noAutofit/>
          </a:bodyPr>
          <a:lstStyle/>
          <a:p>
            <a:pPr lvl="0" algn="ctr" rtl="0">
              <a:spcBef>
                <a:spcPts val="0"/>
              </a:spcBef>
              <a:buClr>
                <a:schemeClr val="dk1"/>
              </a:buClr>
              <a:buSzPct val="36666"/>
              <a:buFont typeface="Arial"/>
              <a:buNone/>
            </a:pPr>
            <a:r>
              <a:rPr lang="en" sz="3000" b="1" dirty="0" smtClean="0">
                <a:latin typeface="Calibri"/>
                <a:ea typeface="Calibri"/>
                <a:cs typeface="Calibri"/>
                <a:sym typeface="Calibri"/>
              </a:rPr>
              <a:t>Mathematical and Literacy Skills for </a:t>
            </a:r>
            <a:br>
              <a:rPr lang="en" sz="3000" b="1" dirty="0" smtClean="0">
                <a:latin typeface="Calibri"/>
                <a:ea typeface="Calibri"/>
                <a:cs typeface="Calibri"/>
                <a:sym typeface="Calibri"/>
              </a:rPr>
            </a:br>
            <a:r>
              <a:rPr lang="en" sz="3000" b="1" dirty="0" smtClean="0">
                <a:latin typeface="Calibri"/>
                <a:ea typeface="Calibri"/>
                <a:cs typeface="Calibri"/>
                <a:sym typeface="Calibri"/>
              </a:rPr>
              <a:t>Science Proficiency</a:t>
            </a:r>
            <a:endParaRPr lang="en" sz="3000" b="1" dirty="0">
              <a:latin typeface="Calibri"/>
              <a:ea typeface="Calibri"/>
              <a:cs typeface="Calibri"/>
              <a:sym typeface="Calibri"/>
            </a:endParaRPr>
          </a:p>
        </p:txBody>
      </p:sp>
      <p:sp>
        <p:nvSpPr>
          <p:cNvPr id="174" name="Shape 174"/>
          <p:cNvSpPr txBox="1"/>
          <p:nvPr/>
        </p:nvSpPr>
        <p:spPr>
          <a:xfrm>
            <a:off x="361000" y="1337902"/>
            <a:ext cx="8520600" cy="2180802"/>
          </a:xfrm>
          <a:prstGeom prst="rect">
            <a:avLst/>
          </a:prstGeom>
          <a:noFill/>
          <a:ln>
            <a:noFill/>
          </a:ln>
        </p:spPr>
        <p:txBody>
          <a:bodyPr lIns="91425" tIns="91425" rIns="91425" bIns="91425" anchor="t" anchorCtr="0">
            <a:noAutofit/>
          </a:bodyPr>
          <a:lstStyle/>
          <a:p>
            <a:pPr lvl="0">
              <a:spcBef>
                <a:spcPts val="0"/>
              </a:spcBef>
              <a:buNone/>
            </a:pPr>
            <a:r>
              <a:rPr lang="en" dirty="0"/>
              <a:t>		 	 	 		</a:t>
            </a:r>
          </a:p>
          <a:p>
            <a:pPr marL="285750" lvl="0" indent="-285750">
              <a:spcBef>
                <a:spcPts val="0"/>
              </a:spcBef>
              <a:buFont typeface="Arial" panose="020B0604020202020204" pitchFamily="34" charset="0"/>
              <a:buChar char="•"/>
            </a:pPr>
            <a:r>
              <a:rPr lang="en" sz="2800" dirty="0" smtClean="0"/>
              <a:t>Take a few moments of Private Think Time to read t</a:t>
            </a:r>
            <a:r>
              <a:rPr lang="en-US" sz="2800" dirty="0" smtClean="0"/>
              <a:t>he</a:t>
            </a:r>
            <a:r>
              <a:rPr lang="en" sz="2800" dirty="0" smtClean="0"/>
              <a:t> Literacy Skills for Science Proficiency</a:t>
            </a:r>
          </a:p>
          <a:p>
            <a:pPr marL="285750" lvl="0" indent="-285750">
              <a:spcBef>
                <a:spcPts val="0"/>
              </a:spcBef>
              <a:buFont typeface="Arial" panose="020B0604020202020204" pitchFamily="34" charset="0"/>
              <a:buChar char="•"/>
            </a:pPr>
            <a:endParaRPr lang="en" sz="2800" dirty="0"/>
          </a:p>
          <a:p>
            <a:pPr marL="285750" lvl="0" indent="-285750">
              <a:spcBef>
                <a:spcPts val="0"/>
              </a:spcBef>
              <a:buFont typeface="Arial" panose="020B0604020202020204" pitchFamily="34" charset="0"/>
              <a:buChar char="•"/>
            </a:pPr>
            <a:r>
              <a:rPr lang="en" sz="2800" dirty="0" smtClean="0"/>
              <a:t>Small Group Discussion:</a:t>
            </a:r>
          </a:p>
          <a:p>
            <a:pPr lvl="2"/>
            <a:r>
              <a:rPr lang="en" dirty="0" smtClean="0"/>
              <a:t>      </a:t>
            </a:r>
          </a:p>
          <a:p>
            <a:pPr lvl="2"/>
            <a:r>
              <a:rPr lang="en" dirty="0">
                <a:solidFill>
                  <a:srgbClr val="0070C0"/>
                </a:solidFill>
              </a:rPr>
              <a:t> </a:t>
            </a:r>
            <a:r>
              <a:rPr lang="en" dirty="0" smtClean="0">
                <a:solidFill>
                  <a:srgbClr val="0070C0"/>
                </a:solidFill>
              </a:rPr>
              <a:t>       </a:t>
            </a:r>
            <a:r>
              <a:rPr lang="en" sz="2800" dirty="0" smtClean="0">
                <a:solidFill>
                  <a:srgbClr val="0070C0"/>
                </a:solidFill>
              </a:rPr>
              <a:t>- What stood out to you the most?</a:t>
            </a:r>
          </a:p>
          <a:p>
            <a:pPr lvl="2"/>
            <a:r>
              <a:rPr lang="en" sz="2800" dirty="0">
                <a:solidFill>
                  <a:srgbClr val="0070C0"/>
                </a:solidFill>
              </a:rPr>
              <a:t> </a:t>
            </a:r>
            <a:r>
              <a:rPr lang="en" sz="2800" dirty="0" smtClean="0">
                <a:solidFill>
                  <a:srgbClr val="0070C0"/>
                </a:solidFill>
              </a:rPr>
              <a:t>   - What are some strategies that you use to </a:t>
            </a:r>
          </a:p>
          <a:p>
            <a:pPr lvl="2"/>
            <a:r>
              <a:rPr lang="en" sz="2800" dirty="0">
                <a:solidFill>
                  <a:srgbClr val="0070C0"/>
                </a:solidFill>
              </a:rPr>
              <a:t> </a:t>
            </a:r>
            <a:r>
              <a:rPr lang="en" sz="2800" dirty="0" smtClean="0">
                <a:solidFill>
                  <a:srgbClr val="0070C0"/>
                </a:solidFill>
              </a:rPr>
              <a:t>      develop these skills in your students?</a:t>
            </a:r>
          </a:p>
          <a:p>
            <a:pPr lvl="2"/>
            <a:endParaRPr lang="en" sz="2800" dirty="0"/>
          </a:p>
          <a:p>
            <a:pPr lvl="2"/>
            <a:r>
              <a:rPr lang="en" sz="2800" dirty="0" smtClean="0"/>
              <a:t>   </a:t>
            </a:r>
            <a:r>
              <a:rPr lang="en" dirty="0" smtClean="0"/>
              <a:t>          </a:t>
            </a:r>
            <a:r>
              <a:rPr lang="en" dirty="0"/>
              <a:t>	</a:t>
            </a:r>
          </a:p>
          <a:p>
            <a:pPr lvl="0">
              <a:spcBef>
                <a:spcPts val="0"/>
              </a:spcBef>
              <a:buNone/>
            </a:pPr>
            <a:r>
              <a:rPr lang="en" dirty="0"/>
              <a:t>		 			</a:t>
            </a:r>
          </a:p>
          <a:p>
            <a:pPr lvl="0">
              <a:spcBef>
                <a:spcPts val="0"/>
              </a:spcBef>
              <a:buNone/>
            </a:pPr>
            <a:r>
              <a:rPr lang="en" dirty="0"/>
              <a:t>		</a:t>
            </a:r>
          </a:p>
          <a:p>
            <a:pPr lvl="0">
              <a:spcBef>
                <a:spcPts val="0"/>
              </a:spcBef>
              <a:buNone/>
            </a:pPr>
            <a:endParaRPr dirty="0"/>
          </a:p>
        </p:txBody>
      </p:sp>
    </p:spTree>
    <p:extLst>
      <p:ext uri="{BB962C8B-B14F-4D97-AF65-F5344CB8AC3E}">
        <p14:creationId xmlns:p14="http://schemas.microsoft.com/office/powerpoint/2010/main" val="3038815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Shape 173"/>
          <p:cNvSpPr txBox="1">
            <a:spLocks noGrp="1"/>
          </p:cNvSpPr>
          <p:nvPr>
            <p:ph type="title"/>
          </p:nvPr>
        </p:nvSpPr>
        <p:spPr>
          <a:xfrm>
            <a:off x="361000" y="0"/>
            <a:ext cx="8520600" cy="572700"/>
          </a:xfrm>
          <a:prstGeom prst="rect">
            <a:avLst/>
          </a:prstGeom>
        </p:spPr>
        <p:txBody>
          <a:bodyPr lIns="91425" tIns="91425" rIns="91425" bIns="91425" anchor="t" anchorCtr="0">
            <a:noAutofit/>
          </a:bodyPr>
          <a:lstStyle/>
          <a:p>
            <a:pPr lvl="0" algn="ctr" rtl="0">
              <a:spcBef>
                <a:spcPts val="0"/>
              </a:spcBef>
              <a:buClr>
                <a:schemeClr val="dk1"/>
              </a:buClr>
              <a:buSzPct val="36666"/>
              <a:buFont typeface="Arial"/>
              <a:buNone/>
            </a:pPr>
            <a:r>
              <a:rPr lang="en" sz="3000" b="1" dirty="0" smtClean="0">
                <a:latin typeface="Calibri"/>
                <a:ea typeface="Calibri"/>
                <a:cs typeface="Calibri"/>
                <a:sym typeface="Calibri"/>
              </a:rPr>
              <a:t>Looking Ahead to the Transition</a:t>
            </a:r>
            <a:endParaRPr lang="en" sz="3000" b="1" dirty="0">
              <a:latin typeface="Calibri"/>
              <a:ea typeface="Calibri"/>
              <a:cs typeface="Calibri"/>
              <a:sym typeface="Calibri"/>
            </a:endParaRPr>
          </a:p>
        </p:txBody>
      </p:sp>
      <p:sp>
        <p:nvSpPr>
          <p:cNvPr id="174" name="Shape 174"/>
          <p:cNvSpPr txBox="1"/>
          <p:nvPr/>
        </p:nvSpPr>
        <p:spPr>
          <a:xfrm>
            <a:off x="361000" y="1337902"/>
            <a:ext cx="8520600" cy="2180802"/>
          </a:xfrm>
          <a:prstGeom prst="rect">
            <a:avLst/>
          </a:prstGeom>
          <a:noFill/>
          <a:ln>
            <a:noFill/>
          </a:ln>
        </p:spPr>
        <p:txBody>
          <a:bodyPr lIns="91425" tIns="91425" rIns="91425" bIns="91425" anchor="t" anchorCtr="0">
            <a:noAutofit/>
          </a:bodyPr>
          <a:lstStyle/>
          <a:p>
            <a:pPr lvl="0">
              <a:spcBef>
                <a:spcPts val="0"/>
              </a:spcBef>
              <a:buNone/>
            </a:pPr>
            <a:r>
              <a:rPr lang="en" dirty="0"/>
              <a:t>		 	 	 		</a:t>
            </a:r>
          </a:p>
          <a:p>
            <a:pPr lvl="0" algn="ctr">
              <a:spcBef>
                <a:spcPts val="0"/>
              </a:spcBef>
            </a:pPr>
            <a:r>
              <a:rPr lang="en-US" sz="3600" dirty="0" smtClean="0"/>
              <a:t>What work is most critical for us to successfully transition to the </a:t>
            </a:r>
          </a:p>
          <a:p>
            <a:pPr lvl="0" algn="ctr">
              <a:spcBef>
                <a:spcPts val="0"/>
              </a:spcBef>
            </a:pPr>
            <a:r>
              <a:rPr lang="en-US" sz="3600" dirty="0" smtClean="0"/>
              <a:t>new standards?</a:t>
            </a:r>
            <a:endParaRPr lang="en" sz="3600" dirty="0" smtClean="0">
              <a:solidFill>
                <a:srgbClr val="0070C0"/>
              </a:solidFill>
            </a:endParaRPr>
          </a:p>
          <a:p>
            <a:pPr lvl="2"/>
            <a:endParaRPr lang="en" sz="2800" dirty="0"/>
          </a:p>
          <a:p>
            <a:pPr lvl="2"/>
            <a:r>
              <a:rPr lang="en" sz="2800" dirty="0" smtClean="0"/>
              <a:t>   </a:t>
            </a:r>
            <a:r>
              <a:rPr lang="en" dirty="0" smtClean="0"/>
              <a:t>          </a:t>
            </a:r>
            <a:r>
              <a:rPr lang="en" dirty="0"/>
              <a:t>	</a:t>
            </a:r>
          </a:p>
          <a:p>
            <a:pPr lvl="0">
              <a:spcBef>
                <a:spcPts val="0"/>
              </a:spcBef>
              <a:buNone/>
            </a:pPr>
            <a:r>
              <a:rPr lang="en" dirty="0"/>
              <a:t>		 			</a:t>
            </a:r>
          </a:p>
          <a:p>
            <a:pPr lvl="0">
              <a:spcBef>
                <a:spcPts val="0"/>
              </a:spcBef>
              <a:buNone/>
            </a:pPr>
            <a:r>
              <a:rPr lang="en" dirty="0"/>
              <a:t>		</a:t>
            </a:r>
          </a:p>
          <a:p>
            <a:pPr lvl="0">
              <a:spcBef>
                <a:spcPts val="0"/>
              </a:spcBef>
              <a:buNone/>
            </a:pPr>
            <a:endParaRPr dirty="0"/>
          </a:p>
        </p:txBody>
      </p:sp>
    </p:spTree>
    <p:extLst>
      <p:ext uri="{BB962C8B-B14F-4D97-AF65-F5344CB8AC3E}">
        <p14:creationId xmlns:p14="http://schemas.microsoft.com/office/powerpoint/2010/main" val="4223474906"/>
      </p:ext>
    </p:extLst>
  </p:cSld>
  <p:clrMapOvr>
    <a:masterClrMapping/>
  </p:clrMapOvr>
  <p:timing>
    <p:tnLst>
      <p:par>
        <p:cTn id="1" dur="indefinite" restart="never" nodeType="tmRoot"/>
      </p:par>
    </p:tnLst>
  </p:timing>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TotalTime>
  <Words>467</Words>
  <Application>Microsoft Office PowerPoint</Application>
  <PresentationFormat>On-screen Show (16:9)</PresentationFormat>
  <Paragraphs>63</Paragraphs>
  <Slides>9</Slides>
  <Notes>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Calibri</vt:lpstr>
      <vt:lpstr>simple-light-2</vt:lpstr>
      <vt:lpstr>A Look at the New  Science Standards  </vt:lpstr>
      <vt:lpstr>Ideas Driving the Development of the Standards are:</vt:lpstr>
      <vt:lpstr>A Look at  the  Three  Dimensions</vt:lpstr>
      <vt:lpstr>PowerPoint Presentation</vt:lpstr>
      <vt:lpstr>Cross Cutting Concepts (CCC)</vt:lpstr>
      <vt:lpstr>Disciplinary Core Ideas (DCI) </vt:lpstr>
      <vt:lpstr>Mathematical and Literacy Skills for  Science Proficiency</vt:lpstr>
      <vt:lpstr>Mathematical and Literacy Skills for  Science Proficiency</vt:lpstr>
      <vt:lpstr>Looking Ahead to the Transition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High Level Look at the New Science Standards</dc:title>
  <dc:creator>PARRIS JAMIE</dc:creator>
  <cp:lastModifiedBy>PARRIS JAMIE</cp:lastModifiedBy>
  <cp:revision>15</cp:revision>
  <cp:lastPrinted>2017-07-31T20:53:10Z</cp:lastPrinted>
  <dcterms:modified xsi:type="dcterms:W3CDTF">2017-07-31T21:02:51Z</dcterms:modified>
</cp:coreProperties>
</file>